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1"/>
  </p:notesMasterIdLst>
  <p:sldIdLst>
    <p:sldId id="271" r:id="rId5"/>
    <p:sldId id="272" r:id="rId6"/>
    <p:sldId id="261" r:id="rId7"/>
    <p:sldId id="262" r:id="rId8"/>
    <p:sldId id="263" r:id="rId9"/>
    <p:sldId id="264" r:id="rId10"/>
  </p:sldIdLst>
  <p:sldSz cx="24382413" cy="13716000"/>
  <p:notesSz cx="6858000" cy="9144000"/>
  <p:embeddedFontLst>
    <p:embeddedFont>
      <p:font typeface="Avenir Next LT Pro" panose="020B0504020202020204" pitchFamily="34" charset="0"/>
      <p:regular r:id="rId12"/>
      <p:bold r:id="rId13"/>
      <p:italic r:id="rId14"/>
      <p:boldItalic r:id="rId15"/>
    </p:embeddedFont>
    <p:embeddedFont>
      <p:font typeface="Avenir Next LT Pro Demi" panose="020B0704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979"/>
    <a:srgbClr val="49597C"/>
    <a:srgbClr val="85CCF2"/>
    <a:srgbClr val="FCDE1B"/>
    <a:srgbClr val="FCE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14961-9B1E-4475-94C2-7AF86DB95DA7}" v="26" dt="2026-04-21T13:15:27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Tack" userId="f5446fc5-c609-4e74-9ad6-be45ef7a2971" providerId="ADAL" clId="{2E338D3E-729D-5A0B-A385-A364FE2B8E01}"/>
    <pc:docChg chg="undo custSel modSld modMainMaster">
      <pc:chgData name="Julie Tack" userId="f5446fc5-c609-4e74-9ad6-be45ef7a2971" providerId="ADAL" clId="{2E338D3E-729D-5A0B-A385-A364FE2B8E01}" dt="2026-04-20T13:44:40.416" v="138" actId="14100"/>
      <pc:docMkLst>
        <pc:docMk/>
      </pc:docMkLst>
      <pc:sldChg chg="addSp delSp modSp mod">
        <pc:chgData name="Julie Tack" userId="f5446fc5-c609-4e74-9ad6-be45ef7a2971" providerId="ADAL" clId="{2E338D3E-729D-5A0B-A385-A364FE2B8E01}" dt="2026-04-20T13:42:46.592" v="122" actId="478"/>
        <pc:sldMkLst>
          <pc:docMk/>
          <pc:sldMk cId="2844053932" sldId="257"/>
        </pc:sldMkLst>
        <pc:picChg chg="add del mod">
          <ac:chgData name="Julie Tack" userId="f5446fc5-c609-4e74-9ad6-be45ef7a2971" providerId="ADAL" clId="{2E338D3E-729D-5A0B-A385-A364FE2B8E01}" dt="2026-04-20T13:42:46.592" v="122" actId="478"/>
          <ac:picMkLst>
            <pc:docMk/>
            <pc:sldMk cId="2844053932" sldId="257"/>
            <ac:picMk id="5" creationId="{AB4C5AA9-919F-59CE-12BB-AC7E21DD9F18}"/>
          </ac:picMkLst>
        </pc:picChg>
      </pc:sldChg>
      <pc:sldMasterChg chg="modSldLayout">
        <pc:chgData name="Julie Tack" userId="f5446fc5-c609-4e74-9ad6-be45ef7a2971" providerId="ADAL" clId="{2E338D3E-729D-5A0B-A385-A364FE2B8E01}" dt="2026-04-20T13:44:40.416" v="138" actId="14100"/>
        <pc:sldMasterMkLst>
          <pc:docMk/>
          <pc:sldMasterMk cId="3272516881" sldId="2147483660"/>
        </pc:sldMasterMkLst>
        <pc:sldLayoutChg chg="addSp delSp modSp mod">
          <pc:chgData name="Julie Tack" userId="f5446fc5-c609-4e74-9ad6-be45ef7a2971" providerId="ADAL" clId="{2E338D3E-729D-5A0B-A385-A364FE2B8E01}" dt="2026-04-20T13:40:47.113" v="107" actId="167"/>
          <pc:sldLayoutMkLst>
            <pc:docMk/>
            <pc:sldMasterMk cId="3272516881" sldId="2147483660"/>
            <pc:sldLayoutMk cId="1040892349" sldId="2147483662"/>
          </pc:sldLayoutMkLst>
          <pc:picChg chg="add del mod">
            <ac:chgData name="Julie Tack" userId="f5446fc5-c609-4e74-9ad6-be45ef7a2971" providerId="ADAL" clId="{2E338D3E-729D-5A0B-A385-A364FE2B8E01}" dt="2026-04-20T13:39:54.334" v="92" actId="478"/>
            <ac:picMkLst>
              <pc:docMk/>
              <pc:sldMasterMk cId="3272516881" sldId="2147483660"/>
              <pc:sldLayoutMk cId="1040892349" sldId="2147483662"/>
              <ac:picMk id="5" creationId="{39EF30ED-DF57-E418-367D-707FB781AC10}"/>
            </ac:picMkLst>
          </pc:picChg>
          <pc:picChg chg="add mod">
            <ac:chgData name="Julie Tack" userId="f5446fc5-c609-4e74-9ad6-be45ef7a2971" providerId="ADAL" clId="{2E338D3E-729D-5A0B-A385-A364FE2B8E01}" dt="2026-04-20T13:40:47.113" v="107" actId="167"/>
            <ac:picMkLst>
              <pc:docMk/>
              <pc:sldMasterMk cId="3272516881" sldId="2147483660"/>
              <pc:sldLayoutMk cId="1040892349" sldId="2147483662"/>
              <ac:picMk id="6" creationId="{8CF43749-3761-3469-2039-A0ACDA857D83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05.947" v="108" actId="167"/>
          <pc:sldLayoutMkLst>
            <pc:docMk/>
            <pc:sldMasterMk cId="3272516881" sldId="2147483660"/>
            <pc:sldLayoutMk cId="4259902218" sldId="2147483664"/>
          </pc:sldLayoutMkLst>
          <pc:picChg chg="add del mod">
            <ac:chgData name="Julie Tack" userId="f5446fc5-c609-4e74-9ad6-be45ef7a2971" providerId="ADAL" clId="{2E338D3E-729D-5A0B-A385-A364FE2B8E01}" dt="2026-04-20T13:40:13.908" v="97" actId="478"/>
            <ac:picMkLst>
              <pc:docMk/>
              <pc:sldMasterMk cId="3272516881" sldId="2147483660"/>
              <pc:sldLayoutMk cId="4259902218" sldId="2147483664"/>
              <ac:picMk id="5" creationId="{1C70BC0B-00E6-4C95-6C38-B9727D34AD01}"/>
            </ac:picMkLst>
          </pc:picChg>
          <pc:picChg chg="add mod">
            <ac:chgData name="Julie Tack" userId="f5446fc5-c609-4e74-9ad6-be45ef7a2971" providerId="ADAL" clId="{2E338D3E-729D-5A0B-A385-A364FE2B8E01}" dt="2026-04-20T13:41:05.947" v="108" actId="167"/>
            <ac:picMkLst>
              <pc:docMk/>
              <pc:sldMasterMk cId="3272516881" sldId="2147483660"/>
              <pc:sldLayoutMk cId="4259902218" sldId="2147483664"/>
              <ac:picMk id="6" creationId="{61CB2B88-11FA-4AAB-0DDF-F9625BC50A60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29.310" v="119"/>
          <pc:sldLayoutMkLst>
            <pc:docMk/>
            <pc:sldMasterMk cId="3272516881" sldId="2147483660"/>
            <pc:sldLayoutMk cId="2587076592" sldId="2147483667"/>
          </pc:sldLayoutMkLst>
          <pc:picChg chg="add mod">
            <ac:chgData name="Julie Tack" userId="f5446fc5-c609-4e74-9ad6-be45ef7a2971" providerId="ADAL" clId="{2E338D3E-729D-5A0B-A385-A364FE2B8E01}" dt="2026-04-20T13:41:29.310" v="119"/>
            <ac:picMkLst>
              <pc:docMk/>
              <pc:sldMasterMk cId="3272516881" sldId="2147483660"/>
              <pc:sldLayoutMk cId="2587076592" sldId="2147483667"/>
              <ac:picMk id="2" creationId="{F4F8B61F-CD53-BE2E-2187-AD63EADBA60B}"/>
            </ac:picMkLst>
          </pc:picChg>
          <pc:picChg chg="add del mod">
            <ac:chgData name="Julie Tack" userId="f5446fc5-c609-4e74-9ad6-be45ef7a2971" providerId="ADAL" clId="{2E338D3E-729D-5A0B-A385-A364FE2B8E01}" dt="2026-04-20T13:41:28.658" v="118" actId="478"/>
            <ac:picMkLst>
              <pc:docMk/>
              <pc:sldMasterMk cId="3272516881" sldId="2147483660"/>
              <pc:sldLayoutMk cId="2587076592" sldId="2147483667"/>
              <ac:picMk id="3" creationId="{52E369C0-5248-FADD-1B30-519F8B3615BD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19.391" v="114" actId="167"/>
          <pc:sldLayoutMkLst>
            <pc:docMk/>
            <pc:sldMasterMk cId="3272516881" sldId="2147483660"/>
            <pc:sldLayoutMk cId="3229724471" sldId="2147483668"/>
          </pc:sldLayoutMkLst>
          <pc:picChg chg="add del mod">
            <ac:chgData name="Julie Tack" userId="f5446fc5-c609-4e74-9ad6-be45ef7a2971" providerId="ADAL" clId="{2E338D3E-729D-5A0B-A385-A364FE2B8E01}" dt="2026-04-20T13:41:16.778" v="112" actId="478"/>
            <ac:picMkLst>
              <pc:docMk/>
              <pc:sldMasterMk cId="3272516881" sldId="2147483660"/>
              <pc:sldLayoutMk cId="3229724471" sldId="2147483668"/>
              <ac:picMk id="5" creationId="{80F29240-F3DB-D1A5-ED4F-31A73D3BDD15}"/>
            </ac:picMkLst>
          </pc:picChg>
          <pc:picChg chg="add mod">
            <ac:chgData name="Julie Tack" userId="f5446fc5-c609-4e74-9ad6-be45ef7a2971" providerId="ADAL" clId="{2E338D3E-729D-5A0B-A385-A364FE2B8E01}" dt="2026-04-20T13:41:19.391" v="114" actId="167"/>
            <ac:picMkLst>
              <pc:docMk/>
              <pc:sldMasterMk cId="3272516881" sldId="2147483660"/>
              <pc:sldLayoutMk cId="3229724471" sldId="2147483668"/>
              <ac:picMk id="6" creationId="{87C1CC4F-3FAC-2500-D45D-BBBF3ED3DC8B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24.196" v="117" actId="167"/>
          <pc:sldLayoutMkLst>
            <pc:docMk/>
            <pc:sldMasterMk cId="3272516881" sldId="2147483660"/>
            <pc:sldLayoutMk cId="490357522" sldId="2147483669"/>
          </pc:sldLayoutMkLst>
          <pc:picChg chg="add del mod">
            <ac:chgData name="Julie Tack" userId="f5446fc5-c609-4e74-9ad6-be45ef7a2971" providerId="ADAL" clId="{2E338D3E-729D-5A0B-A385-A364FE2B8E01}" dt="2026-04-20T13:41:21.521" v="115" actId="478"/>
            <ac:picMkLst>
              <pc:docMk/>
              <pc:sldMasterMk cId="3272516881" sldId="2147483660"/>
              <pc:sldLayoutMk cId="490357522" sldId="2147483669"/>
              <ac:picMk id="3" creationId="{946E642D-F073-CB20-8109-43D2904C558B}"/>
            </ac:picMkLst>
          </pc:picChg>
          <pc:picChg chg="add mod">
            <ac:chgData name="Julie Tack" userId="f5446fc5-c609-4e74-9ad6-be45ef7a2971" providerId="ADAL" clId="{2E338D3E-729D-5A0B-A385-A364FE2B8E01}" dt="2026-04-20T13:41:24.196" v="117" actId="167"/>
            <ac:picMkLst>
              <pc:docMk/>
              <pc:sldMasterMk cId="3272516881" sldId="2147483660"/>
              <pc:sldLayoutMk cId="490357522" sldId="2147483669"/>
              <ac:picMk id="4" creationId="{67742261-B79C-C1E1-72B9-A48467B4F759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3:01.873" v="129" actId="167"/>
          <pc:sldLayoutMkLst>
            <pc:docMk/>
            <pc:sldMasterMk cId="3272516881" sldId="2147483660"/>
            <pc:sldLayoutMk cId="1847071099" sldId="2147483670"/>
          </pc:sldLayoutMkLst>
          <pc:spChg chg="mod">
            <ac:chgData name="Julie Tack" userId="f5446fc5-c609-4e74-9ad6-be45ef7a2971" providerId="ADAL" clId="{2E338D3E-729D-5A0B-A385-A364FE2B8E01}" dt="2026-04-20T13:40:41.623" v="106" actId="1076"/>
            <ac:spMkLst>
              <pc:docMk/>
              <pc:sldMasterMk cId="3272516881" sldId="2147483660"/>
              <pc:sldLayoutMk cId="1847071099" sldId="2147483670"/>
              <ac:spMk id="2" creationId="{00000000-0000-0000-0000-000000000000}"/>
            </ac:spMkLst>
          </pc:spChg>
          <pc:spChg chg="mod">
            <ac:chgData name="Julie Tack" userId="f5446fc5-c609-4e74-9ad6-be45ef7a2971" providerId="ADAL" clId="{2E338D3E-729D-5A0B-A385-A364FE2B8E01}" dt="2026-04-20T13:40:41.623" v="106" actId="1076"/>
            <ac:spMkLst>
              <pc:docMk/>
              <pc:sldMasterMk cId="3272516881" sldId="2147483660"/>
              <pc:sldLayoutMk cId="1847071099" sldId="2147483670"/>
              <ac:spMk id="3" creationId="{00000000-0000-0000-0000-000000000000}"/>
            </ac:spMkLst>
          </pc:spChg>
          <pc:spChg chg="add del">
            <ac:chgData name="Julie Tack" userId="f5446fc5-c609-4e74-9ad6-be45ef7a2971" providerId="ADAL" clId="{2E338D3E-729D-5A0B-A385-A364FE2B8E01}" dt="2026-04-20T13:42:54.131" v="125" actId="22"/>
            <ac:spMkLst>
              <pc:docMk/>
              <pc:sldMasterMk cId="3272516881" sldId="2147483660"/>
              <pc:sldLayoutMk cId="1847071099" sldId="2147483670"/>
              <ac:spMk id="8" creationId="{B8637469-3FC1-EC2A-0C88-3CF60F293FD7}"/>
            </ac:spMkLst>
          </pc:spChg>
          <pc:picChg chg="add del mod">
            <ac:chgData name="Julie Tack" userId="f5446fc5-c609-4e74-9ad6-be45ef7a2971" providerId="ADAL" clId="{2E338D3E-729D-5A0B-A385-A364FE2B8E01}" dt="2026-04-20T13:39:33.613" v="86" actId="478"/>
            <ac:picMkLst>
              <pc:docMk/>
              <pc:sldMasterMk cId="3272516881" sldId="2147483660"/>
              <pc:sldLayoutMk cId="1847071099" sldId="2147483670"/>
              <ac:picMk id="5" creationId="{8C99EE04-9F19-3DF3-C617-4F1C6AA1587F}"/>
            </ac:picMkLst>
          </pc:picChg>
          <pc:picChg chg="add del mod">
            <ac:chgData name="Julie Tack" userId="f5446fc5-c609-4e74-9ad6-be45ef7a2971" providerId="ADAL" clId="{2E338D3E-729D-5A0B-A385-A364FE2B8E01}" dt="2026-04-20T13:42:52.568" v="123" actId="478"/>
            <ac:picMkLst>
              <pc:docMk/>
              <pc:sldMasterMk cId="3272516881" sldId="2147483660"/>
              <pc:sldLayoutMk cId="1847071099" sldId="2147483670"/>
              <ac:picMk id="6" creationId="{06F2A1CF-3CBB-18DC-0D65-04B39797AB0F}"/>
            </ac:picMkLst>
          </pc:picChg>
          <pc:picChg chg="add mod">
            <ac:chgData name="Julie Tack" userId="f5446fc5-c609-4e74-9ad6-be45ef7a2971" providerId="ADAL" clId="{2E338D3E-729D-5A0B-A385-A364FE2B8E01}" dt="2026-04-20T13:43:01.873" v="129" actId="167"/>
            <ac:picMkLst>
              <pc:docMk/>
              <pc:sldMasterMk cId="3272516881" sldId="2147483660"/>
              <pc:sldLayoutMk cId="1847071099" sldId="2147483670"/>
              <ac:picMk id="10" creationId="{DA7D77F7-A666-B9CE-F1FF-269DFD57EC9B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4:40.416" v="138" actId="14100"/>
          <pc:sldLayoutMkLst>
            <pc:docMk/>
            <pc:sldMasterMk cId="3272516881" sldId="2147483660"/>
            <pc:sldLayoutMk cId="1601395409" sldId="2147483671"/>
          </pc:sldLayoutMkLst>
          <pc:spChg chg="mod">
            <ac:chgData name="Julie Tack" userId="f5446fc5-c609-4e74-9ad6-be45ef7a2971" providerId="ADAL" clId="{2E338D3E-729D-5A0B-A385-A364FE2B8E01}" dt="2026-04-20T13:44:38.145" v="137" actId="14100"/>
            <ac:spMkLst>
              <pc:docMk/>
              <pc:sldMasterMk cId="3272516881" sldId="2147483660"/>
              <pc:sldLayoutMk cId="1601395409" sldId="2147483671"/>
              <ac:spMk id="2" creationId="{00000000-0000-0000-0000-000000000000}"/>
            </ac:spMkLst>
          </pc:spChg>
          <pc:spChg chg="mod">
            <ac:chgData name="Julie Tack" userId="f5446fc5-c609-4e74-9ad6-be45ef7a2971" providerId="ADAL" clId="{2E338D3E-729D-5A0B-A385-A364FE2B8E01}" dt="2026-04-20T13:44:40.416" v="138" actId="14100"/>
            <ac:spMkLst>
              <pc:docMk/>
              <pc:sldMasterMk cId="3272516881" sldId="2147483660"/>
              <pc:sldLayoutMk cId="1601395409" sldId="2147483671"/>
              <ac:spMk id="3" creationId="{00000000-0000-0000-0000-000000000000}"/>
            </ac:spMkLst>
          </pc:spChg>
          <pc:picChg chg="add mod">
            <ac:chgData name="Julie Tack" userId="f5446fc5-c609-4e74-9ad6-be45ef7a2971" providerId="ADAL" clId="{2E338D3E-729D-5A0B-A385-A364FE2B8E01}" dt="2026-04-20T13:44:35.960" v="136" actId="14100"/>
            <ac:picMkLst>
              <pc:docMk/>
              <pc:sldMasterMk cId="3272516881" sldId="2147483660"/>
              <pc:sldLayoutMk cId="1601395409" sldId="2147483671"/>
              <ac:picMk id="5" creationId="{FFCE7475-7F7A-0F7E-72E9-F588518060EF}"/>
            </ac:picMkLst>
          </pc:picChg>
          <pc:picChg chg="add del mod">
            <ac:chgData name="Julie Tack" userId="f5446fc5-c609-4e74-9ad6-be45ef7a2971" providerId="ADAL" clId="{2E338D3E-729D-5A0B-A385-A364FE2B8E01}" dt="2026-04-20T13:44:17.392" v="130" actId="478"/>
            <ac:picMkLst>
              <pc:docMk/>
              <pc:sldMasterMk cId="3272516881" sldId="2147483660"/>
              <pc:sldLayoutMk cId="1601395409" sldId="2147483671"/>
              <ac:picMk id="9" creationId="{9D055F1A-B204-62C6-D2E3-7766DAB47172}"/>
            </ac:picMkLst>
          </pc:picChg>
        </pc:sldLayoutChg>
        <pc:sldLayoutChg chg="addSp delSp modSp mod">
          <pc:chgData name="Julie Tack" userId="f5446fc5-c609-4e74-9ad6-be45ef7a2971" providerId="ADAL" clId="{2E338D3E-729D-5A0B-A385-A364FE2B8E01}" dt="2026-04-20T13:41:13.616" v="111" actId="167"/>
          <pc:sldLayoutMkLst>
            <pc:docMk/>
            <pc:sldMasterMk cId="3272516881" sldId="2147483660"/>
            <pc:sldLayoutMk cId="3220233014" sldId="2147483672"/>
          </pc:sldLayoutMkLst>
          <pc:picChg chg="add del mod">
            <ac:chgData name="Julie Tack" userId="f5446fc5-c609-4e74-9ad6-be45ef7a2971" providerId="ADAL" clId="{2E338D3E-729D-5A0B-A385-A364FE2B8E01}" dt="2026-04-20T13:41:10.481" v="109" actId="478"/>
            <ac:picMkLst>
              <pc:docMk/>
              <pc:sldMasterMk cId="3272516881" sldId="2147483660"/>
              <pc:sldLayoutMk cId="3220233014" sldId="2147483672"/>
              <ac:picMk id="5" creationId="{99897325-7DE9-CB2F-F080-6DC3D2CFF8FF}"/>
            </ac:picMkLst>
          </pc:picChg>
          <pc:picChg chg="add mod">
            <ac:chgData name="Julie Tack" userId="f5446fc5-c609-4e74-9ad6-be45ef7a2971" providerId="ADAL" clId="{2E338D3E-729D-5A0B-A385-A364FE2B8E01}" dt="2026-04-20T13:41:13.616" v="111" actId="167"/>
            <ac:picMkLst>
              <pc:docMk/>
              <pc:sldMasterMk cId="3272516881" sldId="2147483660"/>
              <pc:sldLayoutMk cId="3220233014" sldId="2147483672"/>
              <ac:picMk id="7" creationId="{71BC2134-0E44-BD7D-90C2-43EE4BACFDF0}"/>
            </ac:picMkLst>
          </pc:picChg>
        </pc:sldLayoutChg>
      </pc:sldMasterChg>
    </pc:docChg>
  </pc:docChgLst>
  <pc:docChgLst>
    <pc:chgData name="Irina Balland" userId="393b5b49-dd60-4802-9269-d143fa90b88f" providerId="ADAL" clId="{58F675BA-8806-42E6-8EC0-D0DCA5BBC08E}"/>
    <pc:docChg chg="undo custSel addSld delSld modSld sldOrd addMainMaster delMainMaster modMainMaster">
      <pc:chgData name="Irina Balland" userId="393b5b49-dd60-4802-9269-d143fa90b88f" providerId="ADAL" clId="{58F675BA-8806-42E6-8EC0-D0DCA5BBC08E}" dt="2026-04-21T21:12:42.579" v="1124" actId="47"/>
      <pc:docMkLst>
        <pc:docMk/>
      </pc:docMkLst>
      <pc:sldChg chg="del">
        <pc:chgData name="Irina Balland" userId="393b5b49-dd60-4802-9269-d143fa90b88f" providerId="ADAL" clId="{58F675BA-8806-42E6-8EC0-D0DCA5BBC08E}" dt="2026-04-21T12:56:16.092" v="445" actId="47"/>
        <pc:sldMkLst>
          <pc:docMk/>
          <pc:sldMk cId="2844053932" sldId="257"/>
        </pc:sldMkLst>
      </pc:sldChg>
      <pc:sldChg chg="modSp del mod">
        <pc:chgData name="Irina Balland" userId="393b5b49-dd60-4802-9269-d143fa90b88f" providerId="ADAL" clId="{58F675BA-8806-42E6-8EC0-D0DCA5BBC08E}" dt="2026-04-21T12:55:02.842" v="430" actId="47"/>
        <pc:sldMkLst>
          <pc:docMk/>
          <pc:sldMk cId="3412074598" sldId="258"/>
        </pc:sldMkLst>
        <pc:spChg chg="mod">
          <ac:chgData name="Irina Balland" userId="393b5b49-dd60-4802-9269-d143fa90b88f" providerId="ADAL" clId="{58F675BA-8806-42E6-8EC0-D0DCA5BBC08E}" dt="2026-04-21T12:50:46.085" v="391" actId="27636"/>
          <ac:spMkLst>
            <pc:docMk/>
            <pc:sldMk cId="3412074598" sldId="258"/>
            <ac:spMk id="3" creationId="{673FBECA-25AD-EE2D-F597-E17C4D605F33}"/>
          </ac:spMkLst>
        </pc:spChg>
      </pc:sldChg>
      <pc:sldChg chg="modSp del mod">
        <pc:chgData name="Irina Balland" userId="393b5b49-dd60-4802-9269-d143fa90b88f" providerId="ADAL" clId="{58F675BA-8806-42E6-8EC0-D0DCA5BBC08E}" dt="2026-04-21T21:12:42.579" v="1124" actId="47"/>
        <pc:sldMkLst>
          <pc:docMk/>
          <pc:sldMk cId="638177299" sldId="259"/>
        </pc:sldMkLst>
        <pc:spChg chg="mod">
          <ac:chgData name="Irina Balland" userId="393b5b49-dd60-4802-9269-d143fa90b88f" providerId="ADAL" clId="{58F675BA-8806-42E6-8EC0-D0DCA5BBC08E}" dt="2026-04-21T13:03:35.508" v="573" actId="20577"/>
          <ac:spMkLst>
            <pc:docMk/>
            <pc:sldMk cId="638177299" sldId="259"/>
            <ac:spMk id="2" creationId="{5CBCBCF8-17C7-6924-8AE5-147906B45DA7}"/>
          </ac:spMkLst>
        </pc:spChg>
        <pc:spChg chg="mod">
          <ac:chgData name="Irina Balland" userId="393b5b49-dd60-4802-9269-d143fa90b88f" providerId="ADAL" clId="{58F675BA-8806-42E6-8EC0-D0DCA5BBC08E}" dt="2026-04-21T13:13:28.526" v="1020"/>
          <ac:spMkLst>
            <pc:docMk/>
            <pc:sldMk cId="638177299" sldId="259"/>
            <ac:spMk id="3" creationId="{28322123-B1B6-64DF-E50D-32221400F2EF}"/>
          </ac:spMkLst>
        </pc:spChg>
      </pc:sldChg>
      <pc:sldChg chg="modSp del mod">
        <pc:chgData name="Irina Balland" userId="393b5b49-dd60-4802-9269-d143fa90b88f" providerId="ADAL" clId="{58F675BA-8806-42E6-8EC0-D0DCA5BBC08E}" dt="2026-04-21T21:12:42.579" v="1124" actId="47"/>
        <pc:sldMkLst>
          <pc:docMk/>
          <pc:sldMk cId="4078934895" sldId="260"/>
        </pc:sldMkLst>
        <pc:spChg chg="mod">
          <ac:chgData name="Irina Balland" userId="393b5b49-dd60-4802-9269-d143fa90b88f" providerId="ADAL" clId="{58F675BA-8806-42E6-8EC0-D0DCA5BBC08E}" dt="2026-03-27T12:31:42.808" v="150" actId="20577"/>
          <ac:spMkLst>
            <pc:docMk/>
            <pc:sldMk cId="4078934895" sldId="260"/>
            <ac:spMk id="2" creationId="{1A043775-C0CA-FE21-C717-86B62F60CCEC}"/>
          </ac:spMkLst>
        </pc:spChg>
      </pc:sldChg>
      <pc:sldChg chg="modSp del mod">
        <pc:chgData name="Irina Balland" userId="393b5b49-dd60-4802-9269-d143fa90b88f" providerId="ADAL" clId="{58F675BA-8806-42E6-8EC0-D0DCA5BBC08E}" dt="2026-04-21T21:12:42.579" v="1124" actId="47"/>
        <pc:sldMkLst>
          <pc:docMk/>
          <pc:sldMk cId="1211501904" sldId="265"/>
        </pc:sldMkLst>
        <pc:spChg chg="mod">
          <ac:chgData name="Irina Balland" userId="393b5b49-dd60-4802-9269-d143fa90b88f" providerId="ADAL" clId="{58F675BA-8806-42E6-8EC0-D0DCA5BBC08E}" dt="2026-04-21T13:03:45.686" v="574" actId="20577"/>
          <ac:spMkLst>
            <pc:docMk/>
            <pc:sldMk cId="1211501904" sldId="265"/>
            <ac:spMk id="2" creationId="{5CBCBCF8-17C7-6924-8AE5-147906B45DA7}"/>
          </ac:spMkLst>
        </pc:spChg>
        <pc:spChg chg="mod">
          <ac:chgData name="Irina Balland" userId="393b5b49-dd60-4802-9269-d143fa90b88f" providerId="ADAL" clId="{58F675BA-8806-42E6-8EC0-D0DCA5BBC08E}" dt="2026-04-21T13:03:15.553" v="570" actId="14100"/>
          <ac:spMkLst>
            <pc:docMk/>
            <pc:sldMk cId="1211501904" sldId="265"/>
            <ac:spMk id="3" creationId="{28322123-B1B6-64DF-E50D-32221400F2EF}"/>
          </ac:spMkLst>
        </pc:spChg>
      </pc:sldChg>
      <pc:sldChg chg="modSp del mod">
        <pc:chgData name="Irina Balland" userId="393b5b49-dd60-4802-9269-d143fa90b88f" providerId="ADAL" clId="{58F675BA-8806-42E6-8EC0-D0DCA5BBC08E}" dt="2026-04-21T21:12:42.579" v="1124" actId="47"/>
        <pc:sldMkLst>
          <pc:docMk/>
          <pc:sldMk cId="912797006" sldId="266"/>
        </pc:sldMkLst>
        <pc:spChg chg="mod">
          <ac:chgData name="Irina Balland" userId="393b5b49-dd60-4802-9269-d143fa90b88f" providerId="ADAL" clId="{58F675BA-8806-42E6-8EC0-D0DCA5BBC08E}" dt="2026-03-27T12:31:37.312" v="142" actId="20577"/>
          <ac:spMkLst>
            <pc:docMk/>
            <pc:sldMk cId="912797006" sldId="266"/>
            <ac:spMk id="2" creationId="{5CBCBCF8-17C7-6924-8AE5-147906B45DA7}"/>
          </ac:spMkLst>
        </pc:spChg>
      </pc:sldChg>
      <pc:sldChg chg="modSp del mod">
        <pc:chgData name="Irina Balland" userId="393b5b49-dd60-4802-9269-d143fa90b88f" providerId="ADAL" clId="{58F675BA-8806-42E6-8EC0-D0DCA5BBC08E}" dt="2026-04-21T13:01:21.582" v="497" actId="47"/>
        <pc:sldMkLst>
          <pc:docMk/>
          <pc:sldMk cId="4137772514" sldId="267"/>
        </pc:sldMkLst>
        <pc:spChg chg="mod">
          <ac:chgData name="Irina Balland" userId="393b5b49-dd60-4802-9269-d143fa90b88f" providerId="ADAL" clId="{58F675BA-8806-42E6-8EC0-D0DCA5BBC08E}" dt="2026-04-20T14:32:57.834" v="169" actId="20577"/>
          <ac:spMkLst>
            <pc:docMk/>
            <pc:sldMk cId="4137772514" sldId="267"/>
            <ac:spMk id="3" creationId="{DAFE2565-47FB-7AF7-7018-4A1B8F91620C}"/>
          </ac:spMkLst>
        </pc:spChg>
      </pc:sldChg>
      <pc:sldChg chg="modSp del mod ord">
        <pc:chgData name="Irina Balland" userId="393b5b49-dd60-4802-9269-d143fa90b88f" providerId="ADAL" clId="{58F675BA-8806-42E6-8EC0-D0DCA5BBC08E}" dt="2026-04-21T21:12:42.579" v="1124" actId="47"/>
        <pc:sldMkLst>
          <pc:docMk/>
          <pc:sldMk cId="104846757" sldId="268"/>
        </pc:sldMkLst>
        <pc:spChg chg="mod">
          <ac:chgData name="Irina Balland" userId="393b5b49-dd60-4802-9269-d143fa90b88f" providerId="ADAL" clId="{58F675BA-8806-42E6-8EC0-D0DCA5BBC08E}" dt="2026-04-20T14:32:42.561" v="164" actId="2711"/>
          <ac:spMkLst>
            <pc:docMk/>
            <pc:sldMk cId="104846757" sldId="268"/>
            <ac:spMk id="3" creationId="{7883FF16-ADD4-A194-D671-ADE57CE04BCB}"/>
          </ac:spMkLst>
        </pc:spChg>
      </pc:sldChg>
      <pc:sldChg chg="modSp add del mod">
        <pc:chgData name="Irina Balland" userId="393b5b49-dd60-4802-9269-d143fa90b88f" providerId="ADAL" clId="{58F675BA-8806-42E6-8EC0-D0DCA5BBC08E}" dt="2026-04-21T21:12:42.579" v="1124" actId="47"/>
        <pc:sldMkLst>
          <pc:docMk/>
          <pc:sldMk cId="428811212" sldId="269"/>
        </pc:sldMkLst>
        <pc:spChg chg="mod">
          <ac:chgData name="Irina Balland" userId="393b5b49-dd60-4802-9269-d143fa90b88f" providerId="ADAL" clId="{58F675BA-8806-42E6-8EC0-D0DCA5BBC08E}" dt="2026-04-20T14:49:39.804" v="245" actId="20577"/>
          <ac:spMkLst>
            <pc:docMk/>
            <pc:sldMk cId="428811212" sldId="269"/>
            <ac:spMk id="2" creationId="{45307F61-E3B8-E275-F6E2-9C900187E1DD}"/>
          </ac:spMkLst>
        </pc:spChg>
        <pc:spChg chg="mod">
          <ac:chgData name="Irina Balland" userId="393b5b49-dd60-4802-9269-d143fa90b88f" providerId="ADAL" clId="{58F675BA-8806-42E6-8EC0-D0DCA5BBC08E}" dt="2026-04-20T14:55:14.631" v="312"/>
          <ac:spMkLst>
            <pc:docMk/>
            <pc:sldMk cId="428811212" sldId="269"/>
            <ac:spMk id="3" creationId="{757DB54B-A27E-4CF8-A6A4-4AE4AF54B5A5}"/>
          </ac:spMkLst>
        </pc:spChg>
      </pc:sldChg>
      <pc:sldChg chg="addSp modSp new del">
        <pc:chgData name="Irina Balland" userId="393b5b49-dd60-4802-9269-d143fa90b88f" providerId="ADAL" clId="{58F675BA-8806-42E6-8EC0-D0DCA5BBC08E}" dt="2026-04-20T14:33:48.761" v="173" actId="47"/>
        <pc:sldMkLst>
          <pc:docMk/>
          <pc:sldMk cId="1299778472" sldId="269"/>
        </pc:sldMkLst>
        <pc:spChg chg="add mod">
          <ac:chgData name="Irina Balland" userId="393b5b49-dd60-4802-9269-d143fa90b88f" providerId="ADAL" clId="{58F675BA-8806-42E6-8EC0-D0DCA5BBC08E}" dt="2026-04-20T14:33:35.588" v="172"/>
          <ac:spMkLst>
            <pc:docMk/>
            <pc:sldMk cId="1299778472" sldId="269"/>
            <ac:spMk id="2" creationId="{AE427FBD-EBC2-B939-9B77-85DB14B56EC2}"/>
          </ac:spMkLst>
        </pc:spChg>
        <pc:spChg chg="add mod">
          <ac:chgData name="Irina Balland" userId="393b5b49-dd60-4802-9269-d143fa90b88f" providerId="ADAL" clId="{58F675BA-8806-42E6-8EC0-D0DCA5BBC08E}" dt="2026-04-20T14:33:35.588" v="172"/>
          <ac:spMkLst>
            <pc:docMk/>
            <pc:sldMk cId="1299778472" sldId="269"/>
            <ac:spMk id="3" creationId="{E97761F0-CC07-D194-B8E5-8470AF7B3D00}"/>
          </ac:spMkLst>
        </pc:spChg>
        <pc:spChg chg="add mod">
          <ac:chgData name="Irina Balland" userId="393b5b49-dd60-4802-9269-d143fa90b88f" providerId="ADAL" clId="{58F675BA-8806-42E6-8EC0-D0DCA5BBC08E}" dt="2026-04-20T14:33:35.588" v="172"/>
          <ac:spMkLst>
            <pc:docMk/>
            <pc:sldMk cId="1299778472" sldId="269"/>
            <ac:spMk id="4" creationId="{DC14A1AB-1C8A-FAB4-6F89-EE55DE32EA50}"/>
          </ac:spMkLst>
        </pc:spChg>
        <pc:spChg chg="add mod">
          <ac:chgData name="Irina Balland" userId="393b5b49-dd60-4802-9269-d143fa90b88f" providerId="ADAL" clId="{58F675BA-8806-42E6-8EC0-D0DCA5BBC08E}" dt="2026-04-20T14:33:35.588" v="172"/>
          <ac:spMkLst>
            <pc:docMk/>
            <pc:sldMk cId="1299778472" sldId="269"/>
            <ac:spMk id="5" creationId="{C7AAED6D-D915-2FCC-5AF0-F873B32C677B}"/>
          </ac:spMkLst>
        </pc:spChg>
        <pc:spChg chg="add mod">
          <ac:chgData name="Irina Balland" userId="393b5b49-dd60-4802-9269-d143fa90b88f" providerId="ADAL" clId="{58F675BA-8806-42E6-8EC0-D0DCA5BBC08E}" dt="2026-04-20T14:33:26.994" v="171"/>
          <ac:spMkLst>
            <pc:docMk/>
            <pc:sldMk cId="1299778472" sldId="269"/>
            <ac:spMk id="7" creationId="{A1CAE10F-73CB-2B74-523C-734480732A67}"/>
          </ac:spMkLst>
        </pc:spChg>
        <pc:spChg chg="add mod">
          <ac:chgData name="Irina Balland" userId="393b5b49-dd60-4802-9269-d143fa90b88f" providerId="ADAL" clId="{58F675BA-8806-42E6-8EC0-D0DCA5BBC08E}" dt="2026-04-20T14:33:26.994" v="171"/>
          <ac:spMkLst>
            <pc:docMk/>
            <pc:sldMk cId="1299778472" sldId="269"/>
            <ac:spMk id="8" creationId="{59B1731E-6089-14E4-6421-14ADFD3A1DA1}"/>
          </ac:spMkLst>
        </pc:spChg>
        <pc:graphicFrameChg chg="add mod">
          <ac:chgData name="Irina Balland" userId="393b5b49-dd60-4802-9269-d143fa90b88f" providerId="ADAL" clId="{58F675BA-8806-42E6-8EC0-D0DCA5BBC08E}" dt="2026-04-20T14:33:26.994" v="171"/>
          <ac:graphicFrameMkLst>
            <pc:docMk/>
            <pc:sldMk cId="1299778472" sldId="269"/>
            <ac:graphicFrameMk id="6" creationId="{CB5C1E75-0861-0DB4-0F18-4173A35D7F30}"/>
          </ac:graphicFrameMkLst>
        </pc:graphicFrameChg>
      </pc:sldChg>
      <pc:sldChg chg="new del">
        <pc:chgData name="Irina Balland" userId="393b5b49-dd60-4802-9269-d143fa90b88f" providerId="ADAL" clId="{58F675BA-8806-42E6-8EC0-D0DCA5BBC08E}" dt="2026-04-21T12:56:15.126" v="444" actId="47"/>
        <pc:sldMkLst>
          <pc:docMk/>
          <pc:sldMk cId="2761834551" sldId="270"/>
        </pc:sldMkLst>
      </pc:sldChg>
      <pc:sldChg chg="new ord">
        <pc:chgData name="Irina Balland" userId="393b5b49-dd60-4802-9269-d143fa90b88f" providerId="ADAL" clId="{58F675BA-8806-42E6-8EC0-D0DCA5BBC08E}" dt="2026-04-21T12:55:14.693" v="435"/>
        <pc:sldMkLst>
          <pc:docMk/>
          <pc:sldMk cId="3474918627" sldId="271"/>
        </pc:sldMkLst>
      </pc:sldChg>
      <pc:sldChg chg="new">
        <pc:chgData name="Irina Balland" userId="393b5b49-dd60-4802-9269-d143fa90b88f" providerId="ADAL" clId="{58F675BA-8806-42E6-8EC0-D0DCA5BBC08E}" dt="2026-04-21T12:55:23.326" v="436" actId="680"/>
        <pc:sldMkLst>
          <pc:docMk/>
          <pc:sldMk cId="3333138737" sldId="272"/>
        </pc:sldMkLst>
      </pc:sldChg>
      <pc:sldChg chg="addSp delSp modSp new del mod ord">
        <pc:chgData name="Irina Balland" userId="393b5b49-dd60-4802-9269-d143fa90b88f" providerId="ADAL" clId="{58F675BA-8806-42E6-8EC0-D0DCA5BBC08E}" dt="2026-04-21T21:12:42.579" v="1124" actId="47"/>
        <pc:sldMkLst>
          <pc:docMk/>
          <pc:sldMk cId="2523146062" sldId="273"/>
        </pc:sldMkLst>
        <pc:spChg chg="del">
          <ac:chgData name="Irina Balland" userId="393b5b49-dd60-4802-9269-d143fa90b88f" providerId="ADAL" clId="{58F675BA-8806-42E6-8EC0-D0DCA5BBC08E}" dt="2026-04-21T13:01:07.142" v="496" actId="478"/>
          <ac:spMkLst>
            <pc:docMk/>
            <pc:sldMk cId="2523146062" sldId="273"/>
            <ac:spMk id="2" creationId="{866D9F48-DABB-B024-713E-C66F27C6B7AB}"/>
          </ac:spMkLst>
        </pc:spChg>
        <pc:spChg chg="add mod">
          <ac:chgData name="Irina Balland" userId="393b5b49-dd60-4802-9269-d143fa90b88f" providerId="ADAL" clId="{58F675BA-8806-42E6-8EC0-D0DCA5BBC08E}" dt="2026-04-21T13:01:03.467" v="495"/>
          <ac:spMkLst>
            <pc:docMk/>
            <pc:sldMk cId="2523146062" sldId="273"/>
            <ac:spMk id="3" creationId="{B93ADF1D-4A83-198C-8E2A-359C56B57E33}"/>
          </ac:spMkLst>
        </pc:spChg>
        <pc:spChg chg="add mod">
          <ac:chgData name="Irina Balland" userId="393b5b49-dd60-4802-9269-d143fa90b88f" providerId="ADAL" clId="{58F675BA-8806-42E6-8EC0-D0DCA5BBC08E}" dt="2026-04-21T13:01:03.467" v="495"/>
          <ac:spMkLst>
            <pc:docMk/>
            <pc:sldMk cId="2523146062" sldId="273"/>
            <ac:spMk id="4" creationId="{A35E359F-C7FE-36DC-0406-A9EA7E739D7E}"/>
          </ac:spMkLst>
        </pc:spChg>
        <pc:spChg chg="add mod">
          <ac:chgData name="Irina Balland" userId="393b5b49-dd60-4802-9269-d143fa90b88f" providerId="ADAL" clId="{58F675BA-8806-42E6-8EC0-D0DCA5BBC08E}" dt="2026-04-21T13:01:03.467" v="495"/>
          <ac:spMkLst>
            <pc:docMk/>
            <pc:sldMk cId="2523146062" sldId="273"/>
            <ac:spMk id="5" creationId="{3987468D-C792-5CC3-3149-6529E453B120}"/>
          </ac:spMkLst>
        </pc:spChg>
        <pc:spChg chg="add mod">
          <ac:chgData name="Irina Balland" userId="393b5b49-dd60-4802-9269-d143fa90b88f" providerId="ADAL" clId="{58F675BA-8806-42E6-8EC0-D0DCA5BBC08E}" dt="2026-04-21T13:01:03.467" v="495"/>
          <ac:spMkLst>
            <pc:docMk/>
            <pc:sldMk cId="2523146062" sldId="273"/>
            <ac:spMk id="6" creationId="{C2487853-DEC1-17FB-F5A4-505A492A84AA}"/>
          </ac:spMkLst>
        </pc:spChg>
        <pc:spChg chg="add mod">
          <ac:chgData name="Irina Balland" userId="393b5b49-dd60-4802-9269-d143fa90b88f" providerId="ADAL" clId="{58F675BA-8806-42E6-8EC0-D0DCA5BBC08E}" dt="2026-04-21T13:01:03.467" v="495"/>
          <ac:spMkLst>
            <pc:docMk/>
            <pc:sldMk cId="2523146062" sldId="273"/>
            <ac:spMk id="8" creationId="{8586920C-6716-57B6-F96E-E9A0D900E413}"/>
          </ac:spMkLst>
        </pc:spChg>
        <pc:spChg chg="add mod">
          <ac:chgData name="Irina Balland" userId="393b5b49-dd60-4802-9269-d143fa90b88f" providerId="ADAL" clId="{58F675BA-8806-42E6-8EC0-D0DCA5BBC08E}" dt="2026-04-21T13:01:03.467" v="495"/>
          <ac:spMkLst>
            <pc:docMk/>
            <pc:sldMk cId="2523146062" sldId="273"/>
            <ac:spMk id="9" creationId="{2CD85EC8-2613-7326-8C98-0FAB089F97AE}"/>
          </ac:spMkLst>
        </pc:spChg>
        <pc:graphicFrameChg chg="add mod">
          <ac:chgData name="Irina Balland" userId="393b5b49-dd60-4802-9269-d143fa90b88f" providerId="ADAL" clId="{58F675BA-8806-42E6-8EC0-D0DCA5BBC08E}" dt="2026-04-21T13:01:03.467" v="495"/>
          <ac:graphicFrameMkLst>
            <pc:docMk/>
            <pc:sldMk cId="2523146062" sldId="273"/>
            <ac:graphicFrameMk id="7" creationId="{9D92DF8D-BDCF-B5B2-4CED-BB446FC4AFF8}"/>
          </ac:graphicFrameMkLst>
        </pc:graphicFrameChg>
      </pc:sldChg>
      <pc:sldChg chg="modSp add del mod">
        <pc:chgData name="Irina Balland" userId="393b5b49-dd60-4802-9269-d143fa90b88f" providerId="ADAL" clId="{58F675BA-8806-42E6-8EC0-D0DCA5BBC08E}" dt="2026-04-21T21:12:42.579" v="1124" actId="47"/>
        <pc:sldMkLst>
          <pc:docMk/>
          <pc:sldMk cId="2165045471" sldId="274"/>
        </pc:sldMkLst>
        <pc:spChg chg="mod">
          <ac:chgData name="Irina Balland" userId="393b5b49-dd60-4802-9269-d143fa90b88f" providerId="ADAL" clId="{58F675BA-8806-42E6-8EC0-D0DCA5BBC08E}" dt="2026-04-21T13:04:09.409" v="593" actId="20577"/>
          <ac:spMkLst>
            <pc:docMk/>
            <pc:sldMk cId="2165045471" sldId="274"/>
            <ac:spMk id="2" creationId="{D8640370-DD9B-B949-C52D-1F3DDCB83A1B}"/>
          </ac:spMkLst>
        </pc:spChg>
        <pc:spChg chg="mod">
          <ac:chgData name="Irina Balland" userId="393b5b49-dd60-4802-9269-d143fa90b88f" providerId="ADAL" clId="{58F675BA-8806-42E6-8EC0-D0DCA5BBC08E}" dt="2026-04-21T13:15:37.250" v="1123" actId="20577"/>
          <ac:spMkLst>
            <pc:docMk/>
            <pc:sldMk cId="2165045471" sldId="274"/>
            <ac:spMk id="3" creationId="{AF5CEAFA-366C-5157-67DA-CB77B00D6AF8}"/>
          </ac:spMkLst>
        </pc:spChg>
      </pc:sldChg>
      <pc:sldMasterChg chg="modSp modSldLayout">
        <pc:chgData name="Irina Balland" userId="393b5b49-dd60-4802-9269-d143fa90b88f" providerId="ADAL" clId="{58F675BA-8806-42E6-8EC0-D0DCA5BBC08E}" dt="2026-04-21T13:00:41.386" v="491" actId="20577"/>
        <pc:sldMasterMkLst>
          <pc:docMk/>
          <pc:sldMasterMk cId="3272516881" sldId="2147483660"/>
        </pc:sldMasterMkLst>
        <pc:spChg chg="mod">
          <ac:chgData name="Irina Balland" userId="393b5b49-dd60-4802-9269-d143fa90b88f" providerId="ADAL" clId="{58F675BA-8806-42E6-8EC0-D0DCA5BBC08E}" dt="2026-04-21T12:54:24.354" v="428" actId="108"/>
          <ac:spMkLst>
            <pc:docMk/>
            <pc:sldMasterMk cId="3272516881" sldId="2147483660"/>
            <ac:spMk id="2" creationId="{00000000-0000-0000-0000-000000000000}"/>
          </ac:spMkLst>
        </pc:spChg>
        <pc:sldLayoutChg chg="modSp mod">
          <pc:chgData name="Irina Balland" userId="393b5b49-dd60-4802-9269-d143fa90b88f" providerId="ADAL" clId="{58F675BA-8806-42E6-8EC0-D0DCA5BBC08E}" dt="2026-04-21T13:00:41.386" v="491" actId="20577"/>
          <pc:sldLayoutMkLst>
            <pc:docMk/>
            <pc:sldMasterMk cId="3272516881" sldId="2147483660"/>
            <pc:sldLayoutMk cId="1040892349" sldId="2147483662"/>
          </pc:sldLayoutMkLst>
          <pc:spChg chg="mod">
            <ac:chgData name="Irina Balland" userId="393b5b49-dd60-4802-9269-d143fa90b88f" providerId="ADAL" clId="{58F675BA-8806-42E6-8EC0-D0DCA5BBC08E}" dt="2026-04-21T13:00:41.386" v="491" actId="20577"/>
            <ac:spMkLst>
              <pc:docMk/>
              <pc:sldMasterMk cId="3272516881" sldId="2147483660"/>
              <pc:sldLayoutMk cId="1040892349" sldId="2147483662"/>
              <ac:spMk id="2" creationId="{00000000-0000-0000-0000-000000000000}"/>
            </ac:spMkLst>
          </pc:spChg>
        </pc:sldLayoutChg>
        <pc:sldLayoutChg chg="modSp mod">
          <pc:chgData name="Irina Balland" userId="393b5b49-dd60-4802-9269-d143fa90b88f" providerId="ADAL" clId="{58F675BA-8806-42E6-8EC0-D0DCA5BBC08E}" dt="2026-04-21T13:00:34.241" v="485" actId="20577"/>
          <pc:sldLayoutMkLst>
            <pc:docMk/>
            <pc:sldMasterMk cId="3272516881" sldId="2147483660"/>
            <pc:sldLayoutMk cId="4259902218" sldId="2147483664"/>
          </pc:sldLayoutMkLst>
          <pc:spChg chg="mod">
            <ac:chgData name="Irina Balland" userId="393b5b49-dd60-4802-9269-d143fa90b88f" providerId="ADAL" clId="{58F675BA-8806-42E6-8EC0-D0DCA5BBC08E}" dt="2026-04-21T13:00:34.241" v="485" actId="20577"/>
            <ac:spMkLst>
              <pc:docMk/>
              <pc:sldMasterMk cId="3272516881" sldId="2147483660"/>
              <pc:sldLayoutMk cId="4259902218" sldId="2147483664"/>
              <ac:spMk id="2" creationId="{00000000-0000-0000-0000-000000000000}"/>
            </ac:spMkLst>
          </pc:spChg>
        </pc:sldLayoutChg>
        <pc:sldLayoutChg chg="modSp mod">
          <pc:chgData name="Irina Balland" userId="393b5b49-dd60-4802-9269-d143fa90b88f" providerId="ADAL" clId="{58F675BA-8806-42E6-8EC0-D0DCA5BBC08E}" dt="2026-04-21T13:00:14.362" v="479" actId="20577"/>
          <pc:sldLayoutMkLst>
            <pc:docMk/>
            <pc:sldMasterMk cId="3272516881" sldId="2147483660"/>
            <pc:sldLayoutMk cId="3229724471" sldId="2147483668"/>
          </pc:sldLayoutMkLst>
          <pc:spChg chg="mod">
            <ac:chgData name="Irina Balland" userId="393b5b49-dd60-4802-9269-d143fa90b88f" providerId="ADAL" clId="{58F675BA-8806-42E6-8EC0-D0DCA5BBC08E}" dt="2026-04-21T13:00:14.362" v="479" actId="20577"/>
            <ac:spMkLst>
              <pc:docMk/>
              <pc:sldMasterMk cId="3272516881" sldId="2147483660"/>
              <pc:sldLayoutMk cId="3229724471" sldId="2147483668"/>
              <ac:spMk id="2" creationId="{00000000-0000-0000-0000-000000000000}"/>
            </ac:spMkLst>
          </pc:spChg>
        </pc:sldLayoutChg>
        <pc:sldLayoutChg chg="modSp mod">
          <pc:chgData name="Irina Balland" userId="393b5b49-dd60-4802-9269-d143fa90b88f" providerId="ADAL" clId="{58F675BA-8806-42E6-8EC0-D0DCA5BBC08E}" dt="2026-04-21T12:59:41.188" v="465" actId="20577"/>
          <pc:sldLayoutMkLst>
            <pc:docMk/>
            <pc:sldMasterMk cId="3272516881" sldId="2147483660"/>
            <pc:sldLayoutMk cId="490357522" sldId="2147483669"/>
          </pc:sldLayoutMkLst>
          <pc:spChg chg="mod">
            <ac:chgData name="Irina Balland" userId="393b5b49-dd60-4802-9269-d143fa90b88f" providerId="ADAL" clId="{58F675BA-8806-42E6-8EC0-D0DCA5BBC08E}" dt="2026-04-21T12:59:41.188" v="465" actId="20577"/>
            <ac:spMkLst>
              <pc:docMk/>
              <pc:sldMasterMk cId="3272516881" sldId="2147483660"/>
              <pc:sldLayoutMk cId="490357522" sldId="2147483669"/>
              <ac:spMk id="2" creationId="{00000000-0000-0000-0000-000000000000}"/>
            </ac:spMkLst>
          </pc:spChg>
        </pc:sldLayoutChg>
        <pc:sldLayoutChg chg="addSp delSp modSp mod">
          <pc:chgData name="Irina Balland" userId="393b5b49-dd60-4802-9269-d143fa90b88f" providerId="ADAL" clId="{58F675BA-8806-42E6-8EC0-D0DCA5BBC08E}" dt="2026-04-21T12:55:40.572" v="443" actId="20577"/>
          <pc:sldLayoutMkLst>
            <pc:docMk/>
            <pc:sldMasterMk cId="3272516881" sldId="2147483660"/>
            <pc:sldLayoutMk cId="1847071099" sldId="2147483670"/>
          </pc:sldLayoutMkLst>
          <pc:spChg chg="del mod">
            <ac:chgData name="Irina Balland" userId="393b5b49-dd60-4802-9269-d143fa90b88f" providerId="ADAL" clId="{58F675BA-8806-42E6-8EC0-D0DCA5BBC08E}" dt="2026-04-21T12:51:40.411" v="398" actId="478"/>
            <ac:spMkLst>
              <pc:docMk/>
              <pc:sldMasterMk cId="3272516881" sldId="2147483660"/>
              <pc:sldLayoutMk cId="1847071099" sldId="2147483670"/>
              <ac:spMk id="2" creationId="{00000000-0000-0000-0000-000000000000}"/>
            </ac:spMkLst>
          </pc:spChg>
          <pc:spChg chg="add del">
            <ac:chgData name="Irina Balland" userId="393b5b49-dd60-4802-9269-d143fa90b88f" providerId="ADAL" clId="{58F675BA-8806-42E6-8EC0-D0DCA5BBC08E}" dt="2026-04-21T12:51:21.112" v="393" actId="11529"/>
            <ac:spMkLst>
              <pc:docMk/>
              <pc:sldMasterMk cId="3272516881" sldId="2147483660"/>
              <pc:sldLayoutMk cId="1847071099" sldId="2147483670"/>
              <ac:spMk id="4" creationId="{33E92C23-CC5E-DEE8-31C3-6670058605E9}"/>
            </ac:spMkLst>
          </pc:spChg>
          <pc:spChg chg="add mod">
            <ac:chgData name="Irina Balland" userId="393b5b49-dd60-4802-9269-d143fa90b88f" providerId="ADAL" clId="{58F675BA-8806-42E6-8EC0-D0DCA5BBC08E}" dt="2026-04-21T12:55:40.572" v="443" actId="20577"/>
            <ac:spMkLst>
              <pc:docMk/>
              <pc:sldMasterMk cId="3272516881" sldId="2147483660"/>
              <pc:sldLayoutMk cId="1847071099" sldId="2147483670"/>
              <ac:spMk id="5" creationId="{1CEC8541-8AD6-2106-632D-F0760BCEFBF3}"/>
            </ac:spMkLst>
          </pc:spChg>
          <pc:picChg chg="mod">
            <ac:chgData name="Irina Balland" userId="393b5b49-dd60-4802-9269-d143fa90b88f" providerId="ADAL" clId="{58F675BA-8806-42E6-8EC0-D0DCA5BBC08E}" dt="2026-04-21T12:51:43.850" v="400" actId="1076"/>
            <ac:picMkLst>
              <pc:docMk/>
              <pc:sldMasterMk cId="3272516881" sldId="2147483660"/>
              <pc:sldLayoutMk cId="1847071099" sldId="2147483670"/>
              <ac:picMk id="10" creationId="{DA7D77F7-A666-B9CE-F1FF-269DFD57EC9B}"/>
            </ac:picMkLst>
          </pc:picChg>
        </pc:sldLayoutChg>
        <pc:sldLayoutChg chg="addSp delSp modSp mod">
          <pc:chgData name="Irina Balland" userId="393b5b49-dd60-4802-9269-d143fa90b88f" providerId="ADAL" clId="{58F675BA-8806-42E6-8EC0-D0DCA5BBC08E}" dt="2026-04-21T12:54:11.368" v="427" actId="113"/>
          <pc:sldLayoutMkLst>
            <pc:docMk/>
            <pc:sldMasterMk cId="3272516881" sldId="2147483660"/>
            <pc:sldLayoutMk cId="1601395409" sldId="2147483671"/>
          </pc:sldLayoutMkLst>
          <pc:spChg chg="del">
            <ac:chgData name="Irina Balland" userId="393b5b49-dd60-4802-9269-d143fa90b88f" providerId="ADAL" clId="{58F675BA-8806-42E6-8EC0-D0DCA5BBC08E}" dt="2026-04-21T12:47:59.628" v="328" actId="478"/>
            <ac:spMkLst>
              <pc:docMk/>
              <pc:sldMasterMk cId="3272516881" sldId="2147483660"/>
              <pc:sldLayoutMk cId="1601395409" sldId="2147483671"/>
              <ac:spMk id="2" creationId="{00000000-0000-0000-0000-000000000000}"/>
            </ac:spMkLst>
          </pc:spChg>
          <pc:spChg chg="del">
            <ac:chgData name="Irina Balland" userId="393b5b49-dd60-4802-9269-d143fa90b88f" providerId="ADAL" clId="{58F675BA-8806-42E6-8EC0-D0DCA5BBC08E}" dt="2026-04-21T12:50:42.250" v="389" actId="478"/>
            <ac:spMkLst>
              <pc:docMk/>
              <pc:sldMasterMk cId="3272516881" sldId="2147483660"/>
              <pc:sldLayoutMk cId="1601395409" sldId="2147483671"/>
              <ac:spMk id="3" creationId="{00000000-0000-0000-0000-000000000000}"/>
            </ac:spMkLst>
          </pc:spChg>
          <pc:spChg chg="add mod">
            <ac:chgData name="Irina Balland" userId="393b5b49-dd60-4802-9269-d143fa90b88f" providerId="ADAL" clId="{58F675BA-8806-42E6-8EC0-D0DCA5BBC08E}" dt="2026-04-21T12:54:11.368" v="427" actId="113"/>
            <ac:spMkLst>
              <pc:docMk/>
              <pc:sldMasterMk cId="3272516881" sldId="2147483660"/>
              <pc:sldLayoutMk cId="1601395409" sldId="2147483671"/>
              <ac:spMk id="4" creationId="{88923A26-B159-8ACF-6224-EB10CC2A0822}"/>
            </ac:spMkLst>
          </pc:spChg>
          <pc:spChg chg="add del">
            <ac:chgData name="Irina Balland" userId="393b5b49-dd60-4802-9269-d143fa90b88f" providerId="ADAL" clId="{58F675BA-8806-42E6-8EC0-D0DCA5BBC08E}" dt="2026-04-21T12:50:05.214" v="334" actId="11529"/>
            <ac:spMkLst>
              <pc:docMk/>
              <pc:sldMasterMk cId="3272516881" sldId="2147483660"/>
              <pc:sldLayoutMk cId="1601395409" sldId="2147483671"/>
              <ac:spMk id="6" creationId="{3B2BA645-2741-62EE-813A-11188D98FA57}"/>
            </ac:spMkLst>
          </pc:spChg>
          <pc:spChg chg="add mod">
            <ac:chgData name="Irina Balland" userId="393b5b49-dd60-4802-9269-d143fa90b88f" providerId="ADAL" clId="{58F675BA-8806-42E6-8EC0-D0DCA5BBC08E}" dt="2026-04-21T12:52:47.505" v="426" actId="1076"/>
            <ac:spMkLst>
              <pc:docMk/>
              <pc:sldMasterMk cId="3272516881" sldId="2147483660"/>
              <pc:sldLayoutMk cId="1601395409" sldId="2147483671"/>
              <ac:spMk id="7" creationId="{55D6B92D-E71B-1D60-82F3-7C9EFC68B494}"/>
            </ac:spMkLst>
          </pc:spChg>
          <pc:picChg chg="add del mod">
            <ac:chgData name="Irina Balland" userId="393b5b49-dd60-4802-9269-d143fa90b88f" providerId="ADAL" clId="{58F675BA-8806-42E6-8EC0-D0DCA5BBC08E}" dt="2026-04-21T12:47:56.390" v="327" actId="478"/>
            <ac:picMkLst>
              <pc:docMk/>
              <pc:sldMasterMk cId="3272516881" sldId="2147483660"/>
              <pc:sldLayoutMk cId="1601395409" sldId="2147483671"/>
              <ac:picMk id="5" creationId="{FFCE7475-7F7A-0F7E-72E9-F588518060EF}"/>
            </ac:picMkLst>
          </pc:picChg>
        </pc:sldLayoutChg>
        <pc:sldLayoutChg chg="modSp mod">
          <pc:chgData name="Irina Balland" userId="393b5b49-dd60-4802-9269-d143fa90b88f" providerId="ADAL" clId="{58F675BA-8806-42E6-8EC0-D0DCA5BBC08E}" dt="2026-04-21T13:00:02.688" v="473" actId="20577"/>
          <pc:sldLayoutMkLst>
            <pc:docMk/>
            <pc:sldMasterMk cId="3272516881" sldId="2147483660"/>
            <pc:sldLayoutMk cId="3220233014" sldId="2147483672"/>
          </pc:sldLayoutMkLst>
          <pc:spChg chg="mod">
            <ac:chgData name="Irina Balland" userId="393b5b49-dd60-4802-9269-d143fa90b88f" providerId="ADAL" clId="{58F675BA-8806-42E6-8EC0-D0DCA5BBC08E}" dt="2026-04-21T13:00:02.688" v="473" actId="20577"/>
            <ac:spMkLst>
              <pc:docMk/>
              <pc:sldMasterMk cId="3272516881" sldId="2147483660"/>
              <pc:sldLayoutMk cId="3220233014" sldId="2147483672"/>
              <ac:spMk id="2" creationId="{00000000-0000-0000-0000-000000000000}"/>
            </ac:spMkLst>
          </pc:spChg>
        </pc:sldLayoutChg>
        <pc:sldLayoutChg chg="addSp delSp modSp mod">
          <pc:chgData name="Irina Balland" userId="393b5b49-dd60-4802-9269-d143fa90b88f" providerId="ADAL" clId="{58F675BA-8806-42E6-8EC0-D0DCA5BBC08E}" dt="2026-04-21T12:59:49.327" v="467"/>
          <pc:sldLayoutMkLst>
            <pc:docMk/>
            <pc:sldMasterMk cId="3272516881" sldId="2147483660"/>
            <pc:sldLayoutMk cId="4070715149" sldId="2147483673"/>
          </pc:sldLayoutMkLst>
          <pc:spChg chg="del mod">
            <ac:chgData name="Irina Balland" userId="393b5b49-dd60-4802-9269-d143fa90b88f" providerId="ADAL" clId="{58F675BA-8806-42E6-8EC0-D0DCA5BBC08E}" dt="2026-04-21T12:59:48.844" v="466" actId="478"/>
            <ac:spMkLst>
              <pc:docMk/>
              <pc:sldMasterMk cId="3272516881" sldId="2147483660"/>
              <pc:sldLayoutMk cId="4070715149" sldId="2147483673"/>
              <ac:spMk id="2" creationId="{6DC6C407-E6DC-4E7F-6912-51DA486DE5A1}"/>
            </ac:spMkLst>
          </pc:spChg>
          <pc:spChg chg="add mod">
            <ac:chgData name="Irina Balland" userId="393b5b49-dd60-4802-9269-d143fa90b88f" providerId="ADAL" clId="{58F675BA-8806-42E6-8EC0-D0DCA5BBC08E}" dt="2026-04-21T12:59:49.327" v="467"/>
            <ac:spMkLst>
              <pc:docMk/>
              <pc:sldMasterMk cId="3272516881" sldId="2147483660"/>
              <pc:sldLayoutMk cId="4070715149" sldId="2147483673"/>
              <ac:spMk id="5" creationId="{DF7CC726-73C6-BE4E-C9E0-36A764F0A72B}"/>
            </ac:spMkLst>
          </pc:spChg>
          <pc:picChg chg="add mod modCrop">
            <ac:chgData name="Irina Balland" userId="393b5b49-dd60-4802-9269-d143fa90b88f" providerId="ADAL" clId="{58F675BA-8806-42E6-8EC0-D0DCA5BBC08E}" dt="2026-04-21T12:58:03.769" v="449" actId="732"/>
            <ac:picMkLst>
              <pc:docMk/>
              <pc:sldMasterMk cId="3272516881" sldId="2147483660"/>
              <pc:sldLayoutMk cId="4070715149" sldId="2147483673"/>
              <ac:picMk id="3" creationId="{B66EFE6F-4A10-46AD-EAF7-BC17E9B366E8}"/>
            </ac:picMkLst>
          </pc:picChg>
          <pc:picChg chg="add mod modCrop">
            <ac:chgData name="Irina Balland" userId="393b5b49-dd60-4802-9269-d143fa90b88f" providerId="ADAL" clId="{58F675BA-8806-42E6-8EC0-D0DCA5BBC08E}" dt="2026-04-21T12:58:34.077" v="452" actId="732"/>
            <ac:picMkLst>
              <pc:docMk/>
              <pc:sldMasterMk cId="3272516881" sldId="2147483660"/>
              <pc:sldLayoutMk cId="4070715149" sldId="2147483673"/>
              <ac:picMk id="4" creationId="{DBE076BA-6200-3FE1-D067-127FE2447833}"/>
            </ac:picMkLst>
          </pc:picChg>
        </pc:sldLayoutChg>
      </pc:sldMasterChg>
      <pc:sldMasterChg chg="new del mod addSldLayout delSldLayout">
        <pc:chgData name="Irina Balland" userId="393b5b49-dd60-4802-9269-d143fa90b88f" providerId="ADAL" clId="{58F675BA-8806-42E6-8EC0-D0DCA5BBC08E}" dt="2026-04-21T12:56:56.599" v="447" actId="6938"/>
        <pc:sldMasterMkLst>
          <pc:docMk/>
          <pc:sldMasterMk cId="2803232102" sldId="2147483673"/>
        </pc:sldMasterMkLst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2390274913" sldId="2147483674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458815543" sldId="2147483675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1583199315" sldId="2147483676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2152430326" sldId="2147483677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839276267" sldId="2147483678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1593322066" sldId="2147483679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1786606599" sldId="2147483680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488754565" sldId="2147483681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764669751" sldId="2147483682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4240939101" sldId="2147483683"/>
          </pc:sldLayoutMkLst>
        </pc:sldLayoutChg>
        <pc:sldLayoutChg chg="new del replId">
          <pc:chgData name="Irina Balland" userId="393b5b49-dd60-4802-9269-d143fa90b88f" providerId="ADAL" clId="{58F675BA-8806-42E6-8EC0-D0DCA5BBC08E}" dt="2026-04-21T12:56:56.599" v="447" actId="6938"/>
          <pc:sldLayoutMkLst>
            <pc:docMk/>
            <pc:sldMasterMk cId="2803232102" sldId="2147483673"/>
            <pc:sldLayoutMk cId="3939193933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ED02-0187-40A6-8957-70F068E6B33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ECB9-57DD-4E68-B78A-743AE9A44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8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CE7475-7F7A-0F7E-72E9-F5885180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3213" cy="1371555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289AFEC-903C-23B3-90F3-660D191DEF22}"/>
              </a:ext>
            </a:extLst>
          </p:cNvPr>
          <p:cNvGrpSpPr/>
          <p:nvPr userDrawn="1"/>
        </p:nvGrpSpPr>
        <p:grpSpPr>
          <a:xfrm>
            <a:off x="-628797" y="29579998"/>
            <a:ext cx="24382413" cy="13324226"/>
            <a:chOff x="0" y="391774"/>
            <a:chExt cx="24382413" cy="133242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72CE1D-D505-574B-E8D8-1CA76A612AD3}"/>
                </a:ext>
              </a:extLst>
            </p:cNvPr>
            <p:cNvSpPr/>
            <p:nvPr userDrawn="1"/>
          </p:nvSpPr>
          <p:spPr>
            <a:xfrm>
              <a:off x="23753618" y="391776"/>
              <a:ext cx="628795" cy="133242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D92ABB-276E-65DC-2929-A5D99D003EA9}"/>
                </a:ext>
              </a:extLst>
            </p:cNvPr>
            <p:cNvSpPr/>
            <p:nvPr userDrawn="1"/>
          </p:nvSpPr>
          <p:spPr>
            <a:xfrm>
              <a:off x="0" y="391775"/>
              <a:ext cx="628795" cy="1313718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B26F6D-370D-99B0-82D6-8971077566CE}"/>
                </a:ext>
              </a:extLst>
            </p:cNvPr>
            <p:cNvSpPr/>
            <p:nvPr userDrawn="1"/>
          </p:nvSpPr>
          <p:spPr>
            <a:xfrm rot="5400000">
              <a:off x="11867521" y="-11135689"/>
              <a:ext cx="628795" cy="236837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D447DC-1C6B-3A87-5D4F-B04FA5EDC73B}"/>
                </a:ext>
              </a:extLst>
            </p:cNvPr>
            <p:cNvSpPr/>
            <p:nvPr userDrawn="1"/>
          </p:nvSpPr>
          <p:spPr>
            <a:xfrm rot="5400000">
              <a:off x="11867522" y="1167149"/>
              <a:ext cx="628795" cy="236837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23A26-B159-8ACF-6224-EB10CC2A0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6377" y="2088930"/>
            <a:ext cx="22673677" cy="1786269"/>
          </a:xfrm>
        </p:spPr>
        <p:txBody>
          <a:bodyPr/>
          <a:lstStyle>
            <a:lvl1pPr>
              <a:buNone/>
              <a:defRPr lang="en-BE" sz="11999" b="0" i="0" kern="1200" dirty="0">
                <a:solidFill>
                  <a:schemeClr val="tx2"/>
                </a:solidFill>
                <a:latin typeface="Avenir Next LT Pro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Presentation title</a:t>
            </a:r>
            <a:endParaRPr lang="en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D6B92D-E71B-1D60-82F3-7C9EFC68B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6632" y="4626796"/>
            <a:ext cx="22673422" cy="874712"/>
          </a:xfrm>
        </p:spPr>
        <p:txBody>
          <a:bodyPr/>
          <a:lstStyle>
            <a:lvl1pPr>
              <a:buNone/>
              <a:defRPr lang="en-BE" sz="4800" b="0" i="0" kern="1200" dirty="0">
                <a:solidFill>
                  <a:schemeClr val="accent1"/>
                </a:solidFill>
                <a:latin typeface="Avenir Next LT Pro Demi" panose="020B0504020202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182870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Name and Institution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0139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A7D77F7-A666-B9CE-F1FF-269DFD57E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2413" cy="137151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964" y="4674525"/>
            <a:ext cx="18752656" cy="71483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800" b="0" i="0">
                <a:solidFill>
                  <a:srgbClr val="49597C"/>
                </a:solidFill>
                <a:latin typeface="Avenir Next LT Pro Demi" panose="020B0504020202020204" pitchFamily="34" charset="77"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8541-8AD6-2106-632D-F0760BCEF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964" y="5809101"/>
            <a:ext cx="18752656" cy="1789112"/>
          </a:xfrm>
        </p:spPr>
        <p:txBody>
          <a:bodyPr/>
          <a:lstStyle>
            <a:lvl1pPr>
              <a:buNone/>
              <a:defRPr lang="en-BE" sz="11999" b="0" i="0" kern="1200" dirty="0">
                <a:solidFill>
                  <a:srgbClr val="445979"/>
                </a:solidFill>
                <a:latin typeface="Avenir Next LT Pro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Section title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4707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CF43749-3761-3469-2039-A0ACDA857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633600"/>
            <a:ext cx="23115598" cy="1631618"/>
          </a:xfrm>
        </p:spPr>
        <p:txBody>
          <a:bodyPr lIns="0" tIns="0" rIns="0" bIns="0" anchor="t">
            <a:noAutofit/>
          </a:bodyPr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00" y="2898000"/>
            <a:ext cx="23115599" cy="91044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 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9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CB2B88-11FA-4AAB-0DDF-F9625BC5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0" y="633600"/>
            <a:ext cx="23115599" cy="1630800"/>
          </a:xfrm>
        </p:spPr>
        <p:txBody>
          <a:bodyPr lIns="0" tIns="0" rIns="0" bIns="0" anchor="t">
            <a:normAutofit/>
          </a:bodyPr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0" y="2898000"/>
            <a:ext cx="11239200" cy="9104400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6400" y="2898000"/>
            <a:ext cx="11239200" cy="9103612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BC2134-0E44-BD7D-90C2-43EE4BACF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0" y="633600"/>
            <a:ext cx="23115599" cy="1630800"/>
          </a:xfrm>
        </p:spPr>
        <p:txBody>
          <a:bodyPr lIns="0" tIns="0" rIns="0" bIns="0" anchor="t">
            <a:normAutofit/>
          </a:bodyPr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0" y="2898000"/>
            <a:ext cx="7279200" cy="9104400"/>
          </a:xfrm>
        </p:spPr>
        <p:txBody>
          <a:bodyPr lIns="0" tIns="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50000" y="2898000"/>
            <a:ext cx="7279200" cy="9103612"/>
          </a:xfr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ADFE1-2971-0741-9535-1DC1F3822D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470313" y="2898774"/>
            <a:ext cx="7278687" cy="91028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23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eading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7C1CC4F-3FAC-2500-D45D-BBBF3ED3D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0" y="633600"/>
            <a:ext cx="7863962" cy="3200400"/>
          </a:xfrm>
        </p:spPr>
        <p:txBody>
          <a:bodyPr lIns="0" tIns="0" rIns="0" bIns="0" anchor="t">
            <a:normAutofit/>
          </a:bodyPr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600" y="633600"/>
            <a:ext cx="14619600" cy="11368012"/>
          </a:xfrm>
        </p:spPr>
        <p:txBody>
          <a:bodyPr lIns="0" tIns="0" rIns="0" bIns="0" anchor="t"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600" y="4467600"/>
            <a:ext cx="7863962" cy="753401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2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742261-B79C-C1E1-72B9-A48467B4F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3213" cy="13715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633600"/>
            <a:ext cx="23115598" cy="1631618"/>
          </a:xfrm>
        </p:spPr>
        <p:txBody>
          <a:bodyPr lIns="0" tIns="0" rIns="0" bIns="0" anchor="t">
            <a:noAutofit/>
          </a:bodyPr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5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F8B61F-CD53-BE2E-2187-AD63EADBA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24383213" cy="13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>
            <a:extLst>
              <a:ext uri="{FF2B5EF4-FFF2-40B4-BE49-F238E27FC236}">
                <a16:creationId xmlns:a16="http://schemas.microsoft.com/office/drawing/2014/main" id="{B66EFE6F-4A10-46AD-EAF7-BC17E9B36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96785"/>
          <a:stretch>
            <a:fillRect/>
          </a:stretch>
        </p:blipFill>
        <p:spPr>
          <a:xfrm>
            <a:off x="-1" y="446"/>
            <a:ext cx="24383213" cy="440988"/>
          </a:xfrm>
          <a:prstGeom prst="rect">
            <a:avLst/>
          </a:prstGeom>
        </p:spPr>
      </p:pic>
      <p:pic>
        <p:nvPicPr>
          <p:cNvPr id="4" name="Image 1">
            <a:extLst>
              <a:ext uri="{FF2B5EF4-FFF2-40B4-BE49-F238E27FC236}">
                <a16:creationId xmlns:a16="http://schemas.microsoft.com/office/drawing/2014/main" id="{DBE076BA-6200-3FE1-D067-127FE2447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4960" t="87183"/>
          <a:stretch>
            <a:fillRect/>
          </a:stretch>
        </p:blipFill>
        <p:spPr>
          <a:xfrm>
            <a:off x="20715890" y="11958144"/>
            <a:ext cx="3667322" cy="17578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F7CC726-73C6-BE4E-C9E0-36A764F0A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1" y="633600"/>
            <a:ext cx="23115598" cy="1631618"/>
          </a:xfrm>
        </p:spPr>
        <p:txBody>
          <a:bodyPr lIns="0" tIns="0" rIns="0" bIns="0" anchor="t">
            <a:noAutofit/>
          </a:bodyPr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1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177" lvl="0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1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2" r:id="rId3"/>
    <p:sldLayoutId id="2147483664" r:id="rId4"/>
    <p:sldLayoutId id="2147483672" r:id="rId5"/>
    <p:sldLayoutId id="2147483668" r:id="rId6"/>
    <p:sldLayoutId id="2147483669" r:id="rId7"/>
    <p:sldLayoutId id="2147483667" r:id="rId8"/>
    <p:sldLayoutId id="2147483673" r:id="rId9"/>
  </p:sldLayoutIdLst>
  <p:txStyles>
    <p:titleStyle>
      <a:lvl1pPr marL="0" indent="0" algn="l" defTabSz="1828709" rtl="0" eaLnBrk="1" latinLnBrk="0" hangingPunct="1">
        <a:lnSpc>
          <a:spcPct val="90000"/>
        </a:lnSpc>
        <a:spcBef>
          <a:spcPct val="0"/>
        </a:spcBef>
        <a:buNone/>
        <a:defRPr lang="en-US" sz="11999" b="0" i="0" kern="1200" dirty="0">
          <a:solidFill>
            <a:schemeClr val="tx2"/>
          </a:solidFill>
          <a:latin typeface="Avenir Next LT Pro" panose="020F0502020204030204" pitchFamily="34" charset="0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venir Next LT Pro" panose="020F0502020204030204" pitchFamily="34" charset="0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48AC6-5D3A-C247-9507-4C9F22F3C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A0C17-C675-8142-8160-FFBB3785D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749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35D3C-D062-4722-057E-9902E1640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646D-7358-EDDB-4768-3F8AF9F2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3313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FCAE-A3D6-C890-1019-120F6A9A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2565-47FB-7AF7-7018-4A1B8F9162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34CCD-8DFA-DD6D-EC73-CAAAA45485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7BB40-3326-E1A6-A692-0C4A212D38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FC2B-C081-52FD-BF4E-3B8BBCC0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E4FB-1DE3-1D1D-9B38-DC0278C2F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A236A-ACED-1FFF-3612-5B66FE358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7C75-B59D-D455-8767-D9B218A1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53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65678"/>
      </a:dk2>
      <a:lt2>
        <a:srgbClr val="E7E6E6"/>
      </a:lt2>
      <a:accent1>
        <a:srgbClr val="85CCF2"/>
      </a:accent1>
      <a:accent2>
        <a:srgbClr val="FBE70F"/>
      </a:accent2>
      <a:accent3>
        <a:srgbClr val="465678"/>
      </a:accent3>
      <a:accent4>
        <a:srgbClr val="455678"/>
      </a:accent4>
      <a:accent5>
        <a:srgbClr val="455678"/>
      </a:accent5>
      <a:accent6>
        <a:srgbClr val="455678"/>
      </a:accent6>
      <a:hlink>
        <a:srgbClr val="0F3FA6"/>
      </a:hlink>
      <a:folHlink>
        <a:srgbClr val="545A6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7C19B6AE3964598C798DA228CC83A" ma:contentTypeVersion="12" ma:contentTypeDescription="Create a new document." ma:contentTypeScope="" ma:versionID="23a62662c05afb8b302d807378dc3dad">
  <xsd:schema xmlns:xsd="http://www.w3.org/2001/XMLSchema" xmlns:xs="http://www.w3.org/2001/XMLSchema" xmlns:p="http://schemas.microsoft.com/office/2006/metadata/properties" xmlns:ns2="f4937c59-2060-4208-b0bb-739854607b47" xmlns:ns3="4c156519-14d0-4410-89b8-64a4a6ec9dbf" targetNamespace="http://schemas.microsoft.com/office/2006/metadata/properties" ma:root="true" ma:fieldsID="589568c982a89fdf259b2143277ff564" ns2:_="" ns3:_="">
    <xsd:import namespace="f4937c59-2060-4208-b0bb-739854607b47"/>
    <xsd:import namespace="4c156519-14d0-4410-89b8-64a4a6ec9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37c59-2060-4208-b0bb-739854607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56519-14d0-4410-89b8-64a4a6ec9d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272f1a-13f6-4d25-b98b-62d833dc90ca}" ma:internalName="TaxCatchAll" ma:showField="CatchAllData" ma:web="4c156519-14d0-4410-89b8-64a4a6ec9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937c59-2060-4208-b0bb-739854607b47">
      <Terms xmlns="http://schemas.microsoft.com/office/infopath/2007/PartnerControls"/>
    </lcf76f155ced4ddcb4097134ff3c332f>
    <TaxCatchAll xmlns="4c156519-14d0-4410-89b8-64a4a6ec9dbf" xsi:nil="true"/>
  </documentManagement>
</p:properties>
</file>

<file path=customXml/itemProps1.xml><?xml version="1.0" encoding="utf-8"?>
<ds:datastoreItem xmlns:ds="http://schemas.openxmlformats.org/officeDocument/2006/customXml" ds:itemID="{2C066E8C-5D47-4F02-B4D9-1F36ACCA47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0459BD-91EB-4E3E-B093-BE16CFED7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37c59-2060-4208-b0bb-739854607b47"/>
    <ds:schemaRef ds:uri="4c156519-14d0-4410-89b8-64a4a6ec9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2C34C-367E-446A-B0F0-447C24B57C25}">
  <ds:schemaRefs>
    <ds:schemaRef ds:uri="http://www.w3.org/XML/1998/namespace"/>
    <ds:schemaRef ds:uri="http://schemas.microsoft.com/office/2006/documentManagement/types"/>
    <ds:schemaRef ds:uri="f1ef2817-80e6-4b53-a8a0-7b83c7a0c892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690e760-475a-45b7-a891-e0408ba20f04"/>
    <ds:schemaRef ds:uri="http://purl.org/dc/dcmitype/"/>
    <ds:schemaRef ds:uri="f4937c59-2060-4208-b0bb-739854607b47"/>
    <ds:schemaRef ds:uri="4c156519-14d0-4410-89b8-64a4a6ec9dbf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Avenir Next LT Pro</vt:lpstr>
      <vt:lpstr>Avenir Next LT Pro Demi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Gill</dc:creator>
  <cp:lastModifiedBy>Irina Balland</cp:lastModifiedBy>
  <cp:revision>1</cp:revision>
  <dcterms:created xsi:type="dcterms:W3CDTF">2021-12-07T16:11:10Z</dcterms:created>
  <dcterms:modified xsi:type="dcterms:W3CDTF">2026-04-21T21:12:43Z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0x0101004337C19B6AE3964598C798DA228CC83A</vt:lpwstr>
  </property>
  <property fmtid="{D5CDD505-2E9C-101B-9397-08002B2CF9AE}" pid="3" name="MediaServiceImageTags">
    <vt:lpwstr/>
  </property>
</Properties>
</file>