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4"/>
  </p:sldMasterIdLst>
  <p:notesMasterIdLst>
    <p:notesMasterId r:id="rId11"/>
  </p:notesMasterIdLst>
  <p:sldIdLst>
    <p:sldId id="271" r:id="rId5"/>
    <p:sldId id="273" r:id="rId6"/>
    <p:sldId id="268" r:id="rId7"/>
    <p:sldId id="259" r:id="rId8"/>
    <p:sldId id="265" r:id="rId9"/>
    <p:sldId id="274" r:id="rId10"/>
  </p:sldIdLst>
  <p:sldSz cx="24382413" cy="13716000"/>
  <p:notesSz cx="6858000" cy="9144000"/>
  <p:embeddedFontLst>
    <p:embeddedFont>
      <p:font typeface="Avenir Next LT Pro" panose="020B0504020202020204" pitchFamily="34" charset="0"/>
      <p:regular r:id="rId12"/>
      <p:bold r:id="rId13"/>
      <p:italic r:id="rId14"/>
      <p:boldItalic r:id="rId15"/>
    </p:embeddedFont>
    <p:embeddedFont>
      <p:font typeface="Avenir Next LT Pro Demi" panose="020B0704020202020204" pitchFamily="34" charset="0"/>
      <p:bold r:id="rId16"/>
      <p:boldItalic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5678"/>
    <a:srgbClr val="445979"/>
    <a:srgbClr val="49597C"/>
    <a:srgbClr val="85CCF2"/>
    <a:srgbClr val="FCDE1B"/>
    <a:srgbClr val="FCE7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F1E33E-DAD8-46FB-9253-B0062843B7FB}" v="101" dt="2026-04-22T08:57:37.936"/>
    <p1510:client id="{8697E205-C15E-4E36-9435-2274FDF6501D}" v="22" dt="2026-04-21T20:57:35.099"/>
    <p1510:client id="{DBF6732D-F2B2-19A3-863B-CFF154FC2677}" v="17" dt="2026-04-22T08:53:35.5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5" d="100"/>
          <a:sy n="35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e Tack" userId="f5446fc5-c609-4e74-9ad6-be45ef7a2971" providerId="ADAL" clId="{2E338D3E-729D-5A0B-A385-A364FE2B8E01}"/>
    <pc:docChg chg="undo custSel modSld modMainMaster">
      <pc:chgData name="Julie Tack" userId="f5446fc5-c609-4e74-9ad6-be45ef7a2971" providerId="ADAL" clId="{2E338D3E-729D-5A0B-A385-A364FE2B8E01}" dt="2026-04-20T13:44:40.416" v="138" actId="14100"/>
      <pc:docMkLst>
        <pc:docMk/>
      </pc:docMkLst>
      <pc:sldMasterChg chg="modSldLayout">
        <pc:chgData name="Julie Tack" userId="f5446fc5-c609-4e74-9ad6-be45ef7a2971" providerId="ADAL" clId="{2E338D3E-729D-5A0B-A385-A364FE2B8E01}" dt="2026-04-20T13:44:40.416" v="138" actId="14100"/>
        <pc:sldMasterMkLst>
          <pc:docMk/>
          <pc:sldMasterMk cId="3272516881" sldId="2147483660"/>
        </pc:sldMasterMkLst>
        <pc:sldLayoutChg chg="addSp delSp modSp mod">
          <pc:chgData name="Julie Tack" userId="f5446fc5-c609-4e74-9ad6-be45ef7a2971" providerId="ADAL" clId="{2E338D3E-729D-5A0B-A385-A364FE2B8E01}" dt="2026-04-20T13:40:47.113" v="107" actId="167"/>
          <pc:sldLayoutMkLst>
            <pc:docMk/>
            <pc:sldMasterMk cId="3272516881" sldId="2147483660"/>
            <pc:sldLayoutMk cId="1040892349" sldId="2147483662"/>
          </pc:sldLayoutMkLst>
          <pc:picChg chg="add mod">
            <ac:chgData name="Julie Tack" userId="f5446fc5-c609-4e74-9ad6-be45ef7a2971" providerId="ADAL" clId="{2E338D3E-729D-5A0B-A385-A364FE2B8E01}" dt="2026-04-20T13:40:47.113" v="107" actId="167"/>
            <ac:picMkLst>
              <pc:docMk/>
              <pc:sldMasterMk cId="3272516881" sldId="2147483660"/>
              <pc:sldLayoutMk cId="1040892349" sldId="2147483662"/>
              <ac:picMk id="6" creationId="{8CF43749-3761-3469-2039-A0ACDA857D83}"/>
            </ac:picMkLst>
          </pc:picChg>
        </pc:sldLayoutChg>
        <pc:sldLayoutChg chg="addSp delSp modSp mod">
          <pc:chgData name="Julie Tack" userId="f5446fc5-c609-4e74-9ad6-be45ef7a2971" providerId="ADAL" clId="{2E338D3E-729D-5A0B-A385-A364FE2B8E01}" dt="2026-04-20T13:41:05.947" v="108" actId="167"/>
          <pc:sldLayoutMkLst>
            <pc:docMk/>
            <pc:sldMasterMk cId="3272516881" sldId="2147483660"/>
            <pc:sldLayoutMk cId="4259902218" sldId="2147483664"/>
          </pc:sldLayoutMkLst>
          <pc:picChg chg="add mod">
            <ac:chgData name="Julie Tack" userId="f5446fc5-c609-4e74-9ad6-be45ef7a2971" providerId="ADAL" clId="{2E338D3E-729D-5A0B-A385-A364FE2B8E01}" dt="2026-04-20T13:41:05.947" v="108" actId="167"/>
            <ac:picMkLst>
              <pc:docMk/>
              <pc:sldMasterMk cId="3272516881" sldId="2147483660"/>
              <pc:sldLayoutMk cId="4259902218" sldId="2147483664"/>
              <ac:picMk id="6" creationId="{61CB2B88-11FA-4AAB-0DDF-F9625BC50A60}"/>
            </ac:picMkLst>
          </pc:picChg>
        </pc:sldLayoutChg>
        <pc:sldLayoutChg chg="addSp delSp modSp mod">
          <pc:chgData name="Julie Tack" userId="f5446fc5-c609-4e74-9ad6-be45ef7a2971" providerId="ADAL" clId="{2E338D3E-729D-5A0B-A385-A364FE2B8E01}" dt="2026-04-20T13:41:29.310" v="119"/>
          <pc:sldLayoutMkLst>
            <pc:docMk/>
            <pc:sldMasterMk cId="3272516881" sldId="2147483660"/>
            <pc:sldLayoutMk cId="2587076592" sldId="2147483667"/>
          </pc:sldLayoutMkLst>
          <pc:picChg chg="add mod">
            <ac:chgData name="Julie Tack" userId="f5446fc5-c609-4e74-9ad6-be45ef7a2971" providerId="ADAL" clId="{2E338D3E-729D-5A0B-A385-A364FE2B8E01}" dt="2026-04-20T13:41:29.310" v="119"/>
            <ac:picMkLst>
              <pc:docMk/>
              <pc:sldMasterMk cId="3272516881" sldId="2147483660"/>
              <pc:sldLayoutMk cId="2587076592" sldId="2147483667"/>
              <ac:picMk id="2" creationId="{F4F8B61F-CD53-BE2E-2187-AD63EADBA60B}"/>
            </ac:picMkLst>
          </pc:picChg>
        </pc:sldLayoutChg>
        <pc:sldLayoutChg chg="addSp delSp modSp mod">
          <pc:chgData name="Julie Tack" userId="f5446fc5-c609-4e74-9ad6-be45ef7a2971" providerId="ADAL" clId="{2E338D3E-729D-5A0B-A385-A364FE2B8E01}" dt="2026-04-20T13:41:19.391" v="114" actId="167"/>
          <pc:sldLayoutMkLst>
            <pc:docMk/>
            <pc:sldMasterMk cId="3272516881" sldId="2147483660"/>
            <pc:sldLayoutMk cId="3229724471" sldId="2147483668"/>
          </pc:sldLayoutMkLst>
          <pc:picChg chg="add mod">
            <ac:chgData name="Julie Tack" userId="f5446fc5-c609-4e74-9ad6-be45ef7a2971" providerId="ADAL" clId="{2E338D3E-729D-5A0B-A385-A364FE2B8E01}" dt="2026-04-20T13:41:19.391" v="114" actId="167"/>
            <ac:picMkLst>
              <pc:docMk/>
              <pc:sldMasterMk cId="3272516881" sldId="2147483660"/>
              <pc:sldLayoutMk cId="3229724471" sldId="2147483668"/>
              <ac:picMk id="6" creationId="{87C1CC4F-3FAC-2500-D45D-BBBF3ED3DC8B}"/>
            </ac:picMkLst>
          </pc:picChg>
        </pc:sldLayoutChg>
        <pc:sldLayoutChg chg="addSp delSp modSp mod">
          <pc:chgData name="Julie Tack" userId="f5446fc5-c609-4e74-9ad6-be45ef7a2971" providerId="ADAL" clId="{2E338D3E-729D-5A0B-A385-A364FE2B8E01}" dt="2026-04-20T13:41:24.196" v="117" actId="167"/>
          <pc:sldLayoutMkLst>
            <pc:docMk/>
            <pc:sldMasterMk cId="3272516881" sldId="2147483660"/>
            <pc:sldLayoutMk cId="490357522" sldId="2147483669"/>
          </pc:sldLayoutMkLst>
          <pc:picChg chg="add mod">
            <ac:chgData name="Julie Tack" userId="f5446fc5-c609-4e74-9ad6-be45ef7a2971" providerId="ADAL" clId="{2E338D3E-729D-5A0B-A385-A364FE2B8E01}" dt="2026-04-20T13:41:24.196" v="117" actId="167"/>
            <ac:picMkLst>
              <pc:docMk/>
              <pc:sldMasterMk cId="3272516881" sldId="2147483660"/>
              <pc:sldLayoutMk cId="490357522" sldId="2147483669"/>
              <ac:picMk id="4" creationId="{67742261-B79C-C1E1-72B9-A48467B4F759}"/>
            </ac:picMkLst>
          </pc:picChg>
        </pc:sldLayoutChg>
        <pc:sldLayoutChg chg="addSp delSp modSp mod">
          <pc:chgData name="Julie Tack" userId="f5446fc5-c609-4e74-9ad6-be45ef7a2971" providerId="ADAL" clId="{2E338D3E-729D-5A0B-A385-A364FE2B8E01}" dt="2026-04-20T13:43:01.873" v="129" actId="167"/>
          <pc:sldLayoutMkLst>
            <pc:docMk/>
            <pc:sldMasterMk cId="3272516881" sldId="2147483660"/>
            <pc:sldLayoutMk cId="1847071099" sldId="2147483670"/>
          </pc:sldLayoutMkLst>
          <pc:spChg chg="mod">
            <ac:chgData name="Julie Tack" userId="f5446fc5-c609-4e74-9ad6-be45ef7a2971" providerId="ADAL" clId="{2E338D3E-729D-5A0B-A385-A364FE2B8E01}" dt="2026-04-20T13:40:41.623" v="106" actId="1076"/>
            <ac:spMkLst>
              <pc:docMk/>
              <pc:sldMasterMk cId="3272516881" sldId="2147483660"/>
              <pc:sldLayoutMk cId="1847071099" sldId="2147483670"/>
              <ac:spMk id="3" creationId="{00000000-0000-0000-0000-000000000000}"/>
            </ac:spMkLst>
          </pc:spChg>
          <pc:picChg chg="add mod">
            <ac:chgData name="Julie Tack" userId="f5446fc5-c609-4e74-9ad6-be45ef7a2971" providerId="ADAL" clId="{2E338D3E-729D-5A0B-A385-A364FE2B8E01}" dt="2026-04-20T13:43:01.873" v="129" actId="167"/>
            <ac:picMkLst>
              <pc:docMk/>
              <pc:sldMasterMk cId="3272516881" sldId="2147483660"/>
              <pc:sldLayoutMk cId="1847071099" sldId="2147483670"/>
              <ac:picMk id="10" creationId="{DA7D77F7-A666-B9CE-F1FF-269DFD57EC9B}"/>
            </ac:picMkLst>
          </pc:picChg>
        </pc:sldLayoutChg>
        <pc:sldLayoutChg chg="addSp delSp modSp mod">
          <pc:chgData name="Julie Tack" userId="f5446fc5-c609-4e74-9ad6-be45ef7a2971" providerId="ADAL" clId="{2E338D3E-729D-5A0B-A385-A364FE2B8E01}" dt="2026-04-20T13:44:40.416" v="138" actId="14100"/>
          <pc:sldLayoutMkLst>
            <pc:docMk/>
            <pc:sldMasterMk cId="3272516881" sldId="2147483660"/>
            <pc:sldLayoutMk cId="1601395409" sldId="2147483671"/>
          </pc:sldLayoutMkLst>
          <pc:picChg chg="add mod">
            <ac:chgData name="Julie Tack" userId="f5446fc5-c609-4e74-9ad6-be45ef7a2971" providerId="ADAL" clId="{2E338D3E-729D-5A0B-A385-A364FE2B8E01}" dt="2026-04-20T13:44:35.960" v="136" actId="14100"/>
            <ac:picMkLst>
              <pc:docMk/>
              <pc:sldMasterMk cId="3272516881" sldId="2147483660"/>
              <pc:sldLayoutMk cId="1601395409" sldId="2147483671"/>
              <ac:picMk id="5" creationId="{FFCE7475-7F7A-0F7E-72E9-F588518060EF}"/>
            </ac:picMkLst>
          </pc:picChg>
        </pc:sldLayoutChg>
        <pc:sldLayoutChg chg="addSp delSp modSp mod">
          <pc:chgData name="Julie Tack" userId="f5446fc5-c609-4e74-9ad6-be45ef7a2971" providerId="ADAL" clId="{2E338D3E-729D-5A0B-A385-A364FE2B8E01}" dt="2026-04-20T13:41:13.616" v="111" actId="167"/>
          <pc:sldLayoutMkLst>
            <pc:docMk/>
            <pc:sldMasterMk cId="3272516881" sldId="2147483660"/>
            <pc:sldLayoutMk cId="3220233014" sldId="2147483672"/>
          </pc:sldLayoutMkLst>
          <pc:picChg chg="add mod">
            <ac:chgData name="Julie Tack" userId="f5446fc5-c609-4e74-9ad6-be45ef7a2971" providerId="ADAL" clId="{2E338D3E-729D-5A0B-A385-A364FE2B8E01}" dt="2026-04-20T13:41:13.616" v="111" actId="167"/>
            <ac:picMkLst>
              <pc:docMk/>
              <pc:sldMasterMk cId="3272516881" sldId="2147483660"/>
              <pc:sldLayoutMk cId="3220233014" sldId="2147483672"/>
              <ac:picMk id="7" creationId="{71BC2134-0E44-BD7D-90C2-43EE4BACFDF0}"/>
            </ac:picMkLst>
          </pc:picChg>
        </pc:sldLayoutChg>
      </pc:sldMasterChg>
    </pc:docChg>
  </pc:docChgLst>
  <pc:docChgLst>
    <pc:chgData name="Kirstin Aram" userId="S::executive.director_sesamsociety.org#ext#@mci.onmicrosoft.com::50b900e5-4aa2-4aa5-a965-dd4be0bd3257" providerId="AD" clId="Web-{DBF6732D-F2B2-19A3-863B-CFF154FC2677}"/>
    <pc:docChg chg="modSld sldOrd">
      <pc:chgData name="Kirstin Aram" userId="S::executive.director_sesamsociety.org#ext#@mci.onmicrosoft.com::50b900e5-4aa2-4aa5-a965-dd4be0bd3257" providerId="AD" clId="Web-{DBF6732D-F2B2-19A3-863B-CFF154FC2677}" dt="2026-04-22T08:53:35.530" v="16" actId="20577"/>
      <pc:docMkLst>
        <pc:docMk/>
      </pc:docMkLst>
      <pc:sldChg chg="modSp">
        <pc:chgData name="Kirstin Aram" userId="S::executive.director_sesamsociety.org#ext#@mci.onmicrosoft.com::50b900e5-4aa2-4aa5-a965-dd4be0bd3257" providerId="AD" clId="Web-{DBF6732D-F2B2-19A3-863B-CFF154FC2677}" dt="2026-04-22T08:51:44.438" v="8" actId="20577"/>
        <pc:sldMkLst>
          <pc:docMk/>
          <pc:sldMk cId="1211501904" sldId="265"/>
        </pc:sldMkLst>
        <pc:spChg chg="mod">
          <ac:chgData name="Kirstin Aram" userId="S::executive.director_sesamsociety.org#ext#@mci.onmicrosoft.com::50b900e5-4aa2-4aa5-a965-dd4be0bd3257" providerId="AD" clId="Web-{DBF6732D-F2B2-19A3-863B-CFF154FC2677}" dt="2026-04-22T08:51:44.438" v="8" actId="20577"/>
          <ac:spMkLst>
            <pc:docMk/>
            <pc:sldMk cId="1211501904" sldId="265"/>
            <ac:spMk id="3" creationId="{28322123-B1B6-64DF-E50D-32221400F2EF}"/>
          </ac:spMkLst>
        </pc:spChg>
      </pc:sldChg>
      <pc:sldChg chg="modSp ord">
        <pc:chgData name="Kirstin Aram" userId="S::executive.director_sesamsociety.org#ext#@mci.onmicrosoft.com::50b900e5-4aa2-4aa5-a965-dd4be0bd3257" providerId="AD" clId="Web-{DBF6732D-F2B2-19A3-863B-CFF154FC2677}" dt="2026-04-22T08:53:35.530" v="16" actId="20577"/>
        <pc:sldMkLst>
          <pc:docMk/>
          <pc:sldMk cId="104846757" sldId="268"/>
        </pc:sldMkLst>
        <pc:spChg chg="mod">
          <ac:chgData name="Kirstin Aram" userId="S::executive.director_sesamsociety.org#ext#@mci.onmicrosoft.com::50b900e5-4aa2-4aa5-a965-dd4be0bd3257" providerId="AD" clId="Web-{DBF6732D-F2B2-19A3-863B-CFF154FC2677}" dt="2026-04-22T08:53:35.530" v="16" actId="20577"/>
          <ac:spMkLst>
            <pc:docMk/>
            <pc:sldMk cId="104846757" sldId="268"/>
            <ac:spMk id="3" creationId="{7883FF16-ADD4-A194-D671-ADE57CE04BCB}"/>
          </ac:spMkLst>
        </pc:spChg>
      </pc:sldChg>
    </pc:docChg>
  </pc:docChgLst>
  <pc:docChgLst>
    <pc:chgData name="Irina Balland" userId="393b5b49-dd60-4802-9269-d143fa90b88f" providerId="ADAL" clId="{58F675BA-8806-42E6-8EC0-D0DCA5BBC08E}"/>
    <pc:docChg chg="undo custSel addSld delSld modSld sldOrd addMainMaster delMainMaster modMainMaster modNotesMaster">
      <pc:chgData name="Irina Balland" userId="393b5b49-dd60-4802-9269-d143fa90b88f" providerId="ADAL" clId="{58F675BA-8806-42E6-8EC0-D0DCA5BBC08E}" dt="2026-04-22T14:41:22.610" v="1711" actId="2085"/>
      <pc:docMkLst>
        <pc:docMk/>
      </pc:docMkLst>
      <pc:sldChg chg="del">
        <pc:chgData name="Irina Balland" userId="393b5b49-dd60-4802-9269-d143fa90b88f" providerId="ADAL" clId="{58F675BA-8806-42E6-8EC0-D0DCA5BBC08E}" dt="2026-04-21T12:56:16.092" v="445" actId="47"/>
        <pc:sldMkLst>
          <pc:docMk/>
          <pc:sldMk cId="2844053932" sldId="257"/>
        </pc:sldMkLst>
      </pc:sldChg>
      <pc:sldChg chg="modSp del mod">
        <pc:chgData name="Irina Balland" userId="393b5b49-dd60-4802-9269-d143fa90b88f" providerId="ADAL" clId="{58F675BA-8806-42E6-8EC0-D0DCA5BBC08E}" dt="2026-04-21T12:55:02.842" v="430" actId="47"/>
        <pc:sldMkLst>
          <pc:docMk/>
          <pc:sldMk cId="3412074598" sldId="258"/>
        </pc:sldMkLst>
        <pc:spChg chg="mod">
          <ac:chgData name="Irina Balland" userId="393b5b49-dd60-4802-9269-d143fa90b88f" providerId="ADAL" clId="{58F675BA-8806-42E6-8EC0-D0DCA5BBC08E}" dt="2026-04-21T12:50:46.085" v="391" actId="27636"/>
          <ac:spMkLst>
            <pc:docMk/>
            <pc:sldMk cId="3412074598" sldId="258"/>
            <ac:spMk id="3" creationId="{673FBECA-25AD-EE2D-F597-E17C4D605F33}"/>
          </ac:spMkLst>
        </pc:spChg>
      </pc:sldChg>
      <pc:sldChg chg="modSp mod ord">
        <pc:chgData name="Irina Balland" userId="393b5b49-dd60-4802-9269-d143fa90b88f" providerId="ADAL" clId="{58F675BA-8806-42E6-8EC0-D0DCA5BBC08E}" dt="2026-04-21T21:10:48.350" v="1603" actId="255"/>
        <pc:sldMkLst>
          <pc:docMk/>
          <pc:sldMk cId="638177299" sldId="259"/>
        </pc:sldMkLst>
        <pc:spChg chg="mod">
          <ac:chgData name="Irina Balland" userId="393b5b49-dd60-4802-9269-d143fa90b88f" providerId="ADAL" clId="{58F675BA-8806-42E6-8EC0-D0DCA5BBC08E}" dt="2026-04-21T21:02:53.926" v="1459" actId="20577"/>
          <ac:spMkLst>
            <pc:docMk/>
            <pc:sldMk cId="638177299" sldId="259"/>
            <ac:spMk id="2" creationId="{5CBCBCF8-17C7-6924-8AE5-147906B45DA7}"/>
          </ac:spMkLst>
        </pc:spChg>
        <pc:spChg chg="mod">
          <ac:chgData name="Irina Balland" userId="393b5b49-dd60-4802-9269-d143fa90b88f" providerId="ADAL" clId="{58F675BA-8806-42E6-8EC0-D0DCA5BBC08E}" dt="2026-04-21T21:10:48.350" v="1603" actId="255"/>
          <ac:spMkLst>
            <pc:docMk/>
            <pc:sldMk cId="638177299" sldId="259"/>
            <ac:spMk id="3" creationId="{28322123-B1B6-64DF-E50D-32221400F2EF}"/>
          </ac:spMkLst>
        </pc:spChg>
      </pc:sldChg>
      <pc:sldChg chg="modSp del mod">
        <pc:chgData name="Irina Balland" userId="393b5b49-dd60-4802-9269-d143fa90b88f" providerId="ADAL" clId="{58F675BA-8806-42E6-8EC0-D0DCA5BBC08E}" dt="2026-04-21T20:32:31.229" v="1158" actId="47"/>
        <pc:sldMkLst>
          <pc:docMk/>
          <pc:sldMk cId="4078934895" sldId="260"/>
        </pc:sldMkLst>
        <pc:spChg chg="mod">
          <ac:chgData name="Irina Balland" userId="393b5b49-dd60-4802-9269-d143fa90b88f" providerId="ADAL" clId="{58F675BA-8806-42E6-8EC0-D0DCA5BBC08E}" dt="2026-04-21T13:20:11.216" v="1128"/>
          <ac:spMkLst>
            <pc:docMk/>
            <pc:sldMk cId="4078934895" sldId="260"/>
            <ac:spMk id="2" creationId="{1A043775-C0CA-FE21-C717-86B62F60CCEC}"/>
          </ac:spMkLst>
        </pc:spChg>
        <pc:spChg chg="mod">
          <ac:chgData name="Irina Balland" userId="393b5b49-dd60-4802-9269-d143fa90b88f" providerId="ADAL" clId="{58F675BA-8806-42E6-8EC0-D0DCA5BBC08E}" dt="2026-04-21T13:20:11.216" v="1128"/>
          <ac:spMkLst>
            <pc:docMk/>
            <pc:sldMk cId="4078934895" sldId="260"/>
            <ac:spMk id="3" creationId="{5B23E4AC-DF90-734A-4500-3AA83CDC61B2}"/>
          </ac:spMkLst>
        </pc:spChg>
        <pc:spChg chg="mod">
          <ac:chgData name="Irina Balland" userId="393b5b49-dd60-4802-9269-d143fa90b88f" providerId="ADAL" clId="{58F675BA-8806-42E6-8EC0-D0DCA5BBC08E}" dt="2026-04-21T13:20:11.216" v="1128"/>
          <ac:spMkLst>
            <pc:docMk/>
            <pc:sldMk cId="4078934895" sldId="260"/>
            <ac:spMk id="4" creationId="{9DCF843B-E063-3EFE-C62C-710AE9F1483E}"/>
          </ac:spMkLst>
        </pc:spChg>
      </pc:sldChg>
      <pc:sldChg chg="modSp del">
        <pc:chgData name="Irina Balland" userId="393b5b49-dd60-4802-9269-d143fa90b88f" providerId="ADAL" clId="{58F675BA-8806-42E6-8EC0-D0DCA5BBC08E}" dt="2026-04-21T21:06:53.087" v="1556" actId="47"/>
        <pc:sldMkLst>
          <pc:docMk/>
          <pc:sldMk cId="698034433" sldId="261"/>
        </pc:sldMkLst>
        <pc:spChg chg="mod">
          <ac:chgData name="Irina Balland" userId="393b5b49-dd60-4802-9269-d143fa90b88f" providerId="ADAL" clId="{58F675BA-8806-42E6-8EC0-D0DCA5BBC08E}" dt="2026-04-21T13:20:11.216" v="1128"/>
          <ac:spMkLst>
            <pc:docMk/>
            <pc:sldMk cId="698034433" sldId="261"/>
            <ac:spMk id="2" creationId="{893CFCAE-A3D6-C890-1019-120F6A9AAB0E}"/>
          </ac:spMkLst>
        </pc:spChg>
        <pc:spChg chg="mod">
          <ac:chgData name="Irina Balland" userId="393b5b49-dd60-4802-9269-d143fa90b88f" providerId="ADAL" clId="{58F675BA-8806-42E6-8EC0-D0DCA5BBC08E}" dt="2026-04-21T13:20:11.216" v="1128"/>
          <ac:spMkLst>
            <pc:docMk/>
            <pc:sldMk cId="698034433" sldId="261"/>
            <ac:spMk id="3" creationId="{DAFE2565-47FB-7AF7-7018-4A1B8F91620C}"/>
          </ac:spMkLst>
        </pc:spChg>
        <pc:spChg chg="mod">
          <ac:chgData name="Irina Balland" userId="393b5b49-dd60-4802-9269-d143fa90b88f" providerId="ADAL" clId="{58F675BA-8806-42E6-8EC0-D0DCA5BBC08E}" dt="2026-04-21T13:20:11.216" v="1128"/>
          <ac:spMkLst>
            <pc:docMk/>
            <pc:sldMk cId="698034433" sldId="261"/>
            <ac:spMk id="4" creationId="{A0934CCD-8DFA-DD6D-EC73-CAAAA4548523}"/>
          </ac:spMkLst>
        </pc:spChg>
        <pc:spChg chg="mod">
          <ac:chgData name="Irina Balland" userId="393b5b49-dd60-4802-9269-d143fa90b88f" providerId="ADAL" clId="{58F675BA-8806-42E6-8EC0-D0DCA5BBC08E}" dt="2026-04-21T13:20:11.216" v="1128"/>
          <ac:spMkLst>
            <pc:docMk/>
            <pc:sldMk cId="698034433" sldId="261"/>
            <ac:spMk id="5" creationId="{02D7BB40-3326-E1A6-A692-0C4A212D389F}"/>
          </ac:spMkLst>
        </pc:spChg>
      </pc:sldChg>
      <pc:sldChg chg="modSp del">
        <pc:chgData name="Irina Balland" userId="393b5b49-dd60-4802-9269-d143fa90b88f" providerId="ADAL" clId="{58F675BA-8806-42E6-8EC0-D0DCA5BBC08E}" dt="2026-04-21T21:11:31.477" v="1604" actId="47"/>
        <pc:sldMkLst>
          <pc:docMk/>
          <pc:sldMk cId="3016031550" sldId="262"/>
        </pc:sldMkLst>
        <pc:spChg chg="mod">
          <ac:chgData name="Irina Balland" userId="393b5b49-dd60-4802-9269-d143fa90b88f" providerId="ADAL" clId="{58F675BA-8806-42E6-8EC0-D0DCA5BBC08E}" dt="2026-04-21T13:20:11.216" v="1128"/>
          <ac:spMkLst>
            <pc:docMk/>
            <pc:sldMk cId="3016031550" sldId="262"/>
            <ac:spMk id="2" creationId="{1769FC2B-C081-52FD-BF4E-3B8BBCC086A0}"/>
          </ac:spMkLst>
        </pc:spChg>
        <pc:spChg chg="mod">
          <ac:chgData name="Irina Balland" userId="393b5b49-dd60-4802-9269-d143fa90b88f" providerId="ADAL" clId="{58F675BA-8806-42E6-8EC0-D0DCA5BBC08E}" dt="2026-04-21T13:20:11.216" v="1128"/>
          <ac:spMkLst>
            <pc:docMk/>
            <pc:sldMk cId="3016031550" sldId="262"/>
            <ac:spMk id="3" creationId="{AEEAE4FB-1DE3-1D1D-9B38-DC0278C2F044}"/>
          </ac:spMkLst>
        </pc:spChg>
        <pc:spChg chg="mod">
          <ac:chgData name="Irina Balland" userId="393b5b49-dd60-4802-9269-d143fa90b88f" providerId="ADAL" clId="{58F675BA-8806-42E6-8EC0-D0DCA5BBC08E}" dt="2026-04-21T13:20:11.216" v="1128"/>
          <ac:spMkLst>
            <pc:docMk/>
            <pc:sldMk cId="3016031550" sldId="262"/>
            <ac:spMk id="4" creationId="{EE3A236A-ACED-1FFF-3612-5B66FE358FB7}"/>
          </ac:spMkLst>
        </pc:spChg>
      </pc:sldChg>
      <pc:sldChg chg="modSp del">
        <pc:chgData name="Irina Balland" userId="393b5b49-dd60-4802-9269-d143fa90b88f" providerId="ADAL" clId="{58F675BA-8806-42E6-8EC0-D0DCA5BBC08E}" dt="2026-04-21T21:11:45.223" v="1605" actId="47"/>
        <pc:sldMkLst>
          <pc:docMk/>
          <pc:sldMk cId="2073808320" sldId="263"/>
        </pc:sldMkLst>
        <pc:spChg chg="mod">
          <ac:chgData name="Irina Balland" userId="393b5b49-dd60-4802-9269-d143fa90b88f" providerId="ADAL" clId="{58F675BA-8806-42E6-8EC0-D0DCA5BBC08E}" dt="2026-04-21T13:20:11.216" v="1128"/>
          <ac:spMkLst>
            <pc:docMk/>
            <pc:sldMk cId="2073808320" sldId="263"/>
            <ac:spMk id="2" creationId="{F7467C75-B59D-D455-8767-D9B218A1E2F8}"/>
          </ac:spMkLst>
        </pc:spChg>
      </pc:sldChg>
      <pc:sldChg chg="del">
        <pc:chgData name="Irina Balland" userId="393b5b49-dd60-4802-9269-d143fa90b88f" providerId="ADAL" clId="{58F675BA-8806-42E6-8EC0-D0DCA5BBC08E}" dt="2026-04-21T21:11:46.124" v="1606" actId="47"/>
        <pc:sldMkLst>
          <pc:docMk/>
          <pc:sldMk cId="2295539724" sldId="264"/>
        </pc:sldMkLst>
      </pc:sldChg>
      <pc:sldChg chg="modSp mod ord">
        <pc:chgData name="Irina Balland" userId="393b5b49-dd60-4802-9269-d143fa90b88f" providerId="ADAL" clId="{58F675BA-8806-42E6-8EC0-D0DCA5BBC08E}" dt="2026-04-22T08:57:37.936" v="1700" actId="20577"/>
        <pc:sldMkLst>
          <pc:docMk/>
          <pc:sldMk cId="1211501904" sldId="265"/>
        </pc:sldMkLst>
        <pc:spChg chg="mod">
          <ac:chgData name="Irina Balland" userId="393b5b49-dd60-4802-9269-d143fa90b88f" providerId="ADAL" clId="{58F675BA-8806-42E6-8EC0-D0DCA5BBC08E}" dt="2026-04-21T21:05:34.866" v="1519" actId="6549"/>
          <ac:spMkLst>
            <pc:docMk/>
            <pc:sldMk cId="1211501904" sldId="265"/>
            <ac:spMk id="2" creationId="{5CBCBCF8-17C7-6924-8AE5-147906B45DA7}"/>
          </ac:spMkLst>
        </pc:spChg>
        <pc:spChg chg="mod">
          <ac:chgData name="Irina Balland" userId="393b5b49-dd60-4802-9269-d143fa90b88f" providerId="ADAL" clId="{58F675BA-8806-42E6-8EC0-D0DCA5BBC08E}" dt="2026-04-22T08:57:37.936" v="1700" actId="20577"/>
          <ac:spMkLst>
            <pc:docMk/>
            <pc:sldMk cId="1211501904" sldId="265"/>
            <ac:spMk id="3" creationId="{28322123-B1B6-64DF-E50D-32221400F2EF}"/>
          </ac:spMkLst>
        </pc:spChg>
      </pc:sldChg>
      <pc:sldChg chg="modSp del mod">
        <pc:chgData name="Irina Balland" userId="393b5b49-dd60-4802-9269-d143fa90b88f" providerId="ADAL" clId="{58F675BA-8806-42E6-8EC0-D0DCA5BBC08E}" dt="2026-04-21T20:32:30.259" v="1157" actId="47"/>
        <pc:sldMkLst>
          <pc:docMk/>
          <pc:sldMk cId="912797006" sldId="266"/>
        </pc:sldMkLst>
        <pc:spChg chg="mod">
          <ac:chgData name="Irina Balland" userId="393b5b49-dd60-4802-9269-d143fa90b88f" providerId="ADAL" clId="{58F675BA-8806-42E6-8EC0-D0DCA5BBC08E}" dt="2026-04-21T13:20:11.216" v="1128"/>
          <ac:spMkLst>
            <pc:docMk/>
            <pc:sldMk cId="912797006" sldId="266"/>
            <ac:spMk id="2" creationId="{5CBCBCF8-17C7-6924-8AE5-147906B45DA7}"/>
          </ac:spMkLst>
        </pc:spChg>
        <pc:spChg chg="mod">
          <ac:chgData name="Irina Balland" userId="393b5b49-dd60-4802-9269-d143fa90b88f" providerId="ADAL" clId="{58F675BA-8806-42E6-8EC0-D0DCA5BBC08E}" dt="2026-04-21T13:20:11.216" v="1128"/>
          <ac:spMkLst>
            <pc:docMk/>
            <pc:sldMk cId="912797006" sldId="266"/>
            <ac:spMk id="3" creationId="{28322123-B1B6-64DF-E50D-32221400F2EF}"/>
          </ac:spMkLst>
        </pc:spChg>
      </pc:sldChg>
      <pc:sldChg chg="modSp del mod">
        <pc:chgData name="Irina Balland" userId="393b5b49-dd60-4802-9269-d143fa90b88f" providerId="ADAL" clId="{58F675BA-8806-42E6-8EC0-D0DCA5BBC08E}" dt="2026-04-21T13:01:21.582" v="497" actId="47"/>
        <pc:sldMkLst>
          <pc:docMk/>
          <pc:sldMk cId="4137772514" sldId="267"/>
        </pc:sldMkLst>
      </pc:sldChg>
      <pc:sldChg chg="addSp delSp modSp mod ord">
        <pc:chgData name="Irina Balland" userId="393b5b49-dd60-4802-9269-d143fa90b88f" providerId="ADAL" clId="{58F675BA-8806-42E6-8EC0-D0DCA5BBC08E}" dt="2026-04-22T14:41:22.610" v="1711" actId="2085"/>
        <pc:sldMkLst>
          <pc:docMk/>
          <pc:sldMk cId="104846757" sldId="268"/>
        </pc:sldMkLst>
        <pc:spChg chg="del mod">
          <ac:chgData name="Irina Balland" userId="393b5b49-dd60-4802-9269-d143fa90b88f" providerId="ADAL" clId="{58F675BA-8806-42E6-8EC0-D0DCA5BBC08E}" dt="2026-04-21T21:09:11.636" v="1589" actId="478"/>
          <ac:spMkLst>
            <pc:docMk/>
            <pc:sldMk cId="104846757" sldId="268"/>
            <ac:spMk id="2" creationId="{1705E019-A24B-73F0-DB24-43D2839AB79A}"/>
          </ac:spMkLst>
        </pc:spChg>
        <pc:spChg chg="add del mod">
          <ac:chgData name="Irina Balland" userId="393b5b49-dd60-4802-9269-d143fa90b88f" providerId="ADAL" clId="{58F675BA-8806-42E6-8EC0-D0DCA5BBC08E}" dt="2026-04-22T14:41:22.610" v="1711" actId="2085"/>
          <ac:spMkLst>
            <pc:docMk/>
            <pc:sldMk cId="104846757" sldId="268"/>
            <ac:spMk id="3" creationId="{7883FF16-ADD4-A194-D671-ADE57CE04BCB}"/>
          </ac:spMkLst>
        </pc:spChg>
        <pc:spChg chg="add del mod">
          <ac:chgData name="Irina Balland" userId="393b5b49-dd60-4802-9269-d143fa90b88f" providerId="ADAL" clId="{58F675BA-8806-42E6-8EC0-D0DCA5BBC08E}" dt="2026-04-21T21:09:32.860" v="1595" actId="478"/>
          <ac:spMkLst>
            <pc:docMk/>
            <pc:sldMk cId="104846757" sldId="268"/>
            <ac:spMk id="4" creationId="{3C873F53-5C59-E0D9-DD01-1B77BC9E1888}"/>
          </ac:spMkLst>
        </pc:spChg>
        <pc:spChg chg="add del mod">
          <ac:chgData name="Irina Balland" userId="393b5b49-dd60-4802-9269-d143fa90b88f" providerId="ADAL" clId="{58F675BA-8806-42E6-8EC0-D0DCA5BBC08E}" dt="2026-04-21T21:08:57.380" v="1587" actId="478"/>
          <ac:spMkLst>
            <pc:docMk/>
            <pc:sldMk cId="104846757" sldId="268"/>
            <ac:spMk id="6" creationId="{DD1D4E2D-94A7-FEB3-61E8-0D7C2D472851}"/>
          </ac:spMkLst>
        </pc:spChg>
        <pc:spChg chg="add mod">
          <ac:chgData name="Irina Balland" userId="393b5b49-dd60-4802-9269-d143fa90b88f" providerId="ADAL" clId="{58F675BA-8806-42E6-8EC0-D0DCA5BBC08E}" dt="2026-04-21T21:09:16.412" v="1590"/>
          <ac:spMkLst>
            <pc:docMk/>
            <pc:sldMk cId="104846757" sldId="268"/>
            <ac:spMk id="8" creationId="{D1CBDE04-8E85-AE90-1BD3-D2D2EB8A08D9}"/>
          </ac:spMkLst>
        </pc:spChg>
      </pc:sldChg>
      <pc:sldChg chg="modSp add del mod">
        <pc:chgData name="Irina Balland" userId="393b5b49-dd60-4802-9269-d143fa90b88f" providerId="ADAL" clId="{58F675BA-8806-42E6-8EC0-D0DCA5BBC08E}" dt="2026-04-21T20:36:45.200" v="1219" actId="47"/>
        <pc:sldMkLst>
          <pc:docMk/>
          <pc:sldMk cId="428811212" sldId="269"/>
        </pc:sldMkLst>
        <pc:spChg chg="mod">
          <ac:chgData name="Irina Balland" userId="393b5b49-dd60-4802-9269-d143fa90b88f" providerId="ADAL" clId="{58F675BA-8806-42E6-8EC0-D0DCA5BBC08E}" dt="2026-04-21T20:31:53.870" v="1153" actId="20577"/>
          <ac:spMkLst>
            <pc:docMk/>
            <pc:sldMk cId="428811212" sldId="269"/>
            <ac:spMk id="2" creationId="{45307F61-E3B8-E275-F6E2-9C900187E1DD}"/>
          </ac:spMkLst>
        </pc:spChg>
        <pc:spChg chg="mod">
          <ac:chgData name="Irina Balland" userId="393b5b49-dd60-4802-9269-d143fa90b88f" providerId="ADAL" clId="{58F675BA-8806-42E6-8EC0-D0DCA5BBC08E}" dt="2026-04-21T20:33:37.103" v="1162" actId="21"/>
          <ac:spMkLst>
            <pc:docMk/>
            <pc:sldMk cId="428811212" sldId="269"/>
            <ac:spMk id="3" creationId="{757DB54B-A27E-4CF8-A6A4-4AE4AF54B5A5}"/>
          </ac:spMkLst>
        </pc:spChg>
      </pc:sldChg>
      <pc:sldChg chg="new del">
        <pc:chgData name="Irina Balland" userId="393b5b49-dd60-4802-9269-d143fa90b88f" providerId="ADAL" clId="{58F675BA-8806-42E6-8EC0-D0DCA5BBC08E}" dt="2026-04-21T12:56:15.126" v="444" actId="47"/>
        <pc:sldMkLst>
          <pc:docMk/>
          <pc:sldMk cId="2761834551" sldId="270"/>
        </pc:sldMkLst>
      </pc:sldChg>
      <pc:sldChg chg="modSp new mod ord">
        <pc:chgData name="Irina Balland" userId="393b5b49-dd60-4802-9269-d143fa90b88f" providerId="ADAL" clId="{58F675BA-8806-42E6-8EC0-D0DCA5BBC08E}" dt="2026-04-21T21:02:39.332" v="1457"/>
        <pc:sldMkLst>
          <pc:docMk/>
          <pc:sldMk cId="3474918627" sldId="271"/>
        </pc:sldMkLst>
        <pc:spChg chg="mod">
          <ac:chgData name="Irina Balland" userId="393b5b49-dd60-4802-9269-d143fa90b88f" providerId="ADAL" clId="{58F675BA-8806-42E6-8EC0-D0DCA5BBC08E}" dt="2026-04-21T21:02:30.489" v="1456" actId="27636"/>
          <ac:spMkLst>
            <pc:docMk/>
            <pc:sldMk cId="3474918627" sldId="271"/>
            <ac:spMk id="2" creationId="{D8448AC6-5D3A-C247-9507-4C9F22F3CAE7}"/>
          </ac:spMkLst>
        </pc:spChg>
        <pc:spChg chg="mod">
          <ac:chgData name="Irina Balland" userId="393b5b49-dd60-4802-9269-d143fa90b88f" providerId="ADAL" clId="{58F675BA-8806-42E6-8EC0-D0DCA5BBC08E}" dt="2026-04-21T21:02:39.332" v="1457"/>
          <ac:spMkLst>
            <pc:docMk/>
            <pc:sldMk cId="3474918627" sldId="271"/>
            <ac:spMk id="3" creationId="{7D3A0C17-C675-8142-8160-FFBB3785D39A}"/>
          </ac:spMkLst>
        </pc:spChg>
      </pc:sldChg>
      <pc:sldChg chg="modSp new del">
        <pc:chgData name="Irina Balland" userId="393b5b49-dd60-4802-9269-d143fa90b88f" providerId="ADAL" clId="{58F675BA-8806-42E6-8EC0-D0DCA5BBC08E}" dt="2026-04-21T21:02:42.008" v="1458" actId="47"/>
        <pc:sldMkLst>
          <pc:docMk/>
          <pc:sldMk cId="3333138737" sldId="272"/>
        </pc:sldMkLst>
        <pc:spChg chg="mod">
          <ac:chgData name="Irina Balland" userId="393b5b49-dd60-4802-9269-d143fa90b88f" providerId="ADAL" clId="{58F675BA-8806-42E6-8EC0-D0DCA5BBC08E}" dt="2026-04-21T13:20:11.216" v="1128"/>
          <ac:spMkLst>
            <pc:docMk/>
            <pc:sldMk cId="3333138737" sldId="272"/>
            <ac:spMk id="2" creationId="{48435D3C-D062-4722-057E-9902E1640100}"/>
          </ac:spMkLst>
        </pc:spChg>
        <pc:spChg chg="mod">
          <ac:chgData name="Irina Balland" userId="393b5b49-dd60-4802-9269-d143fa90b88f" providerId="ADAL" clId="{58F675BA-8806-42E6-8EC0-D0DCA5BBC08E}" dt="2026-04-21T13:20:11.216" v="1128"/>
          <ac:spMkLst>
            <pc:docMk/>
            <pc:sldMk cId="3333138737" sldId="272"/>
            <ac:spMk id="3" creationId="{64F4646D-7358-EDDB-4768-3F8AF9F2DCE4}"/>
          </ac:spMkLst>
        </pc:spChg>
      </pc:sldChg>
      <pc:sldChg chg="addSp delSp modSp new mod ord">
        <pc:chgData name="Irina Balland" userId="393b5b49-dd60-4802-9269-d143fa90b88f" providerId="ADAL" clId="{58F675BA-8806-42E6-8EC0-D0DCA5BBC08E}" dt="2026-04-21T21:07:55.557" v="1577"/>
        <pc:sldMkLst>
          <pc:docMk/>
          <pc:sldMk cId="2523146062" sldId="273"/>
        </pc:sldMkLst>
        <pc:spChg chg="del">
          <ac:chgData name="Irina Balland" userId="393b5b49-dd60-4802-9269-d143fa90b88f" providerId="ADAL" clId="{58F675BA-8806-42E6-8EC0-D0DCA5BBC08E}" dt="2026-04-21T13:01:07.142" v="496" actId="478"/>
          <ac:spMkLst>
            <pc:docMk/>
            <pc:sldMk cId="2523146062" sldId="273"/>
            <ac:spMk id="2" creationId="{866D9F48-DABB-B024-713E-C66F27C6B7AB}"/>
          </ac:spMkLst>
        </pc:spChg>
        <pc:spChg chg="add mod">
          <ac:chgData name="Irina Balland" userId="393b5b49-dd60-4802-9269-d143fa90b88f" providerId="ADAL" clId="{58F675BA-8806-42E6-8EC0-D0DCA5BBC08E}" dt="2026-04-21T20:17:57.290" v="1129" actId="207"/>
          <ac:spMkLst>
            <pc:docMk/>
            <pc:sldMk cId="2523146062" sldId="273"/>
            <ac:spMk id="3" creationId="{B93ADF1D-4A83-198C-8E2A-359C56B57E33}"/>
          </ac:spMkLst>
        </pc:spChg>
        <pc:spChg chg="add mod">
          <ac:chgData name="Irina Balland" userId="393b5b49-dd60-4802-9269-d143fa90b88f" providerId="ADAL" clId="{58F675BA-8806-42E6-8EC0-D0DCA5BBC08E}" dt="2026-04-21T13:20:11.216" v="1128"/>
          <ac:spMkLst>
            <pc:docMk/>
            <pc:sldMk cId="2523146062" sldId="273"/>
            <ac:spMk id="4" creationId="{A35E359F-C7FE-36DC-0406-A9EA7E739D7E}"/>
          </ac:spMkLst>
        </pc:spChg>
        <pc:spChg chg="add mod">
          <ac:chgData name="Irina Balland" userId="393b5b49-dd60-4802-9269-d143fa90b88f" providerId="ADAL" clId="{58F675BA-8806-42E6-8EC0-D0DCA5BBC08E}" dt="2026-04-21T13:20:11.216" v="1128"/>
          <ac:spMkLst>
            <pc:docMk/>
            <pc:sldMk cId="2523146062" sldId="273"/>
            <ac:spMk id="5" creationId="{3987468D-C792-5CC3-3149-6529E453B120}"/>
          </ac:spMkLst>
        </pc:spChg>
        <pc:spChg chg="add mod">
          <ac:chgData name="Irina Balland" userId="393b5b49-dd60-4802-9269-d143fa90b88f" providerId="ADAL" clId="{58F675BA-8806-42E6-8EC0-D0DCA5BBC08E}" dt="2026-04-21T13:20:11.216" v="1128"/>
          <ac:spMkLst>
            <pc:docMk/>
            <pc:sldMk cId="2523146062" sldId="273"/>
            <ac:spMk id="6" creationId="{C2487853-DEC1-17FB-F5A4-505A492A84AA}"/>
          </ac:spMkLst>
        </pc:spChg>
        <pc:spChg chg="add mod">
          <ac:chgData name="Irina Balland" userId="393b5b49-dd60-4802-9269-d143fa90b88f" providerId="ADAL" clId="{58F675BA-8806-42E6-8EC0-D0DCA5BBC08E}" dt="2026-04-21T13:20:11.216" v="1128"/>
          <ac:spMkLst>
            <pc:docMk/>
            <pc:sldMk cId="2523146062" sldId="273"/>
            <ac:spMk id="8" creationId="{8586920C-6716-57B6-F96E-E9A0D900E413}"/>
          </ac:spMkLst>
        </pc:spChg>
        <pc:spChg chg="add mod">
          <ac:chgData name="Irina Balland" userId="393b5b49-dd60-4802-9269-d143fa90b88f" providerId="ADAL" clId="{58F675BA-8806-42E6-8EC0-D0DCA5BBC08E}" dt="2026-04-21T13:20:11.216" v="1128"/>
          <ac:spMkLst>
            <pc:docMk/>
            <pc:sldMk cId="2523146062" sldId="273"/>
            <ac:spMk id="9" creationId="{2CD85EC8-2613-7326-8C98-0FAB089F97AE}"/>
          </ac:spMkLst>
        </pc:spChg>
        <pc:graphicFrameChg chg="add mod">
          <ac:chgData name="Irina Balland" userId="393b5b49-dd60-4802-9269-d143fa90b88f" providerId="ADAL" clId="{58F675BA-8806-42E6-8EC0-D0DCA5BBC08E}" dt="2026-04-21T13:20:11.216" v="1128"/>
          <ac:graphicFrameMkLst>
            <pc:docMk/>
            <pc:sldMk cId="2523146062" sldId="273"/>
            <ac:graphicFrameMk id="7" creationId="{9D92DF8D-BDCF-B5B2-4CED-BB446FC4AFF8}"/>
          </ac:graphicFrameMkLst>
        </pc:graphicFrameChg>
      </pc:sldChg>
      <pc:sldChg chg="modSp new del mod ord">
        <pc:chgData name="Irina Balland" userId="393b5b49-dd60-4802-9269-d143fa90b88f" providerId="ADAL" clId="{58F675BA-8806-42E6-8EC0-D0DCA5BBC08E}" dt="2026-04-21T21:06:51.513" v="1555" actId="47"/>
        <pc:sldMkLst>
          <pc:docMk/>
          <pc:sldMk cId="1912828129" sldId="274"/>
        </pc:sldMkLst>
        <pc:spChg chg="mod">
          <ac:chgData name="Irina Balland" userId="393b5b49-dd60-4802-9269-d143fa90b88f" providerId="ADAL" clId="{58F675BA-8806-42E6-8EC0-D0DCA5BBC08E}" dt="2026-04-21T20:34:36.110" v="1179" actId="20577"/>
          <ac:spMkLst>
            <pc:docMk/>
            <pc:sldMk cId="1912828129" sldId="274"/>
            <ac:spMk id="2" creationId="{E49F1F2C-95F0-F93F-A9FF-60E1A4337BFC}"/>
          </ac:spMkLst>
        </pc:spChg>
      </pc:sldChg>
      <pc:sldChg chg="modSp add del mod">
        <pc:chgData name="Irina Balland" userId="393b5b49-dd60-4802-9269-d143fa90b88f" providerId="ADAL" clId="{58F675BA-8806-42E6-8EC0-D0DCA5BBC08E}" dt="2026-04-21T20:28:47.489" v="1130" actId="47"/>
        <pc:sldMkLst>
          <pc:docMk/>
          <pc:sldMk cId="2165045471" sldId="274"/>
        </pc:sldMkLst>
        <pc:spChg chg="mod">
          <ac:chgData name="Irina Balland" userId="393b5b49-dd60-4802-9269-d143fa90b88f" providerId="ADAL" clId="{58F675BA-8806-42E6-8EC0-D0DCA5BBC08E}" dt="2026-04-21T13:20:11.216" v="1128"/>
          <ac:spMkLst>
            <pc:docMk/>
            <pc:sldMk cId="2165045471" sldId="274"/>
            <ac:spMk id="2" creationId="{D8640370-DD9B-B949-C52D-1F3DDCB83A1B}"/>
          </ac:spMkLst>
        </pc:spChg>
        <pc:spChg chg="mod">
          <ac:chgData name="Irina Balland" userId="393b5b49-dd60-4802-9269-d143fa90b88f" providerId="ADAL" clId="{58F675BA-8806-42E6-8EC0-D0DCA5BBC08E}" dt="2026-04-21T13:20:11.216" v="1128"/>
          <ac:spMkLst>
            <pc:docMk/>
            <pc:sldMk cId="2165045471" sldId="274"/>
            <ac:spMk id="3" creationId="{AF5CEAFA-366C-5157-67DA-CB77B00D6AF8}"/>
          </ac:spMkLst>
        </pc:spChg>
      </pc:sldChg>
      <pc:sldChg chg="delSp modSp add mod">
        <pc:chgData name="Irina Balland" userId="393b5b49-dd60-4802-9269-d143fa90b88f" providerId="ADAL" clId="{58F675BA-8806-42E6-8EC0-D0DCA5BBC08E}" dt="2026-04-21T21:10:14.001" v="1602" actId="6549"/>
        <pc:sldMkLst>
          <pc:docMk/>
          <pc:sldMk cId="3342562235" sldId="274"/>
        </pc:sldMkLst>
        <pc:spChg chg="mod">
          <ac:chgData name="Irina Balland" userId="393b5b49-dd60-4802-9269-d143fa90b88f" providerId="ADAL" clId="{58F675BA-8806-42E6-8EC0-D0DCA5BBC08E}" dt="2026-04-21T21:10:14.001" v="1602" actId="6549"/>
          <ac:spMkLst>
            <pc:docMk/>
            <pc:sldMk cId="3342562235" sldId="274"/>
            <ac:spMk id="3" creationId="{9EDF15DE-084E-510A-3453-EAAAC824625A}"/>
          </ac:spMkLst>
        </pc:spChg>
        <pc:spChg chg="del">
          <ac:chgData name="Irina Balland" userId="393b5b49-dd60-4802-9269-d143fa90b88f" providerId="ADAL" clId="{58F675BA-8806-42E6-8EC0-D0DCA5BBC08E}" dt="2026-04-21T21:10:10.415" v="1601" actId="478"/>
          <ac:spMkLst>
            <pc:docMk/>
            <pc:sldMk cId="3342562235" sldId="274"/>
            <ac:spMk id="4" creationId="{CAB6F501-B81E-7267-83B6-1F860870B0F1}"/>
          </ac:spMkLst>
        </pc:spChg>
      </pc:sldChg>
      <pc:sldChg chg="modSp add del mod">
        <pc:chgData name="Irina Balland" userId="393b5b49-dd60-4802-9269-d143fa90b88f" providerId="ADAL" clId="{58F675BA-8806-42E6-8EC0-D0DCA5BBC08E}" dt="2026-04-21T21:06:49.250" v="1554" actId="47"/>
        <pc:sldMkLst>
          <pc:docMk/>
          <pc:sldMk cId="2954764606" sldId="275"/>
        </pc:sldMkLst>
        <pc:spChg chg="mod">
          <ac:chgData name="Irina Balland" userId="393b5b49-dd60-4802-9269-d143fa90b88f" providerId="ADAL" clId="{58F675BA-8806-42E6-8EC0-D0DCA5BBC08E}" dt="2026-04-21T21:05:42.908" v="1520" actId="21"/>
          <ac:spMkLst>
            <pc:docMk/>
            <pc:sldMk cId="2954764606" sldId="275"/>
            <ac:spMk id="3" creationId="{165B21EC-5A75-BC97-EF18-37E1BF8BD2E8}"/>
          </ac:spMkLst>
        </pc:spChg>
      </pc:sldChg>
      <pc:sldMasterChg chg="modSp modSldLayout">
        <pc:chgData name="Irina Balland" userId="393b5b49-dd60-4802-9269-d143fa90b88f" providerId="ADAL" clId="{58F675BA-8806-42E6-8EC0-D0DCA5BBC08E}" dt="2026-04-21T20:36:37.620" v="1218" actId="113"/>
        <pc:sldMasterMkLst>
          <pc:docMk/>
          <pc:sldMasterMk cId="3272516881" sldId="2147483660"/>
        </pc:sldMasterMkLst>
        <pc:spChg chg="mod">
          <ac:chgData name="Irina Balland" userId="393b5b49-dd60-4802-9269-d143fa90b88f" providerId="ADAL" clId="{58F675BA-8806-42E6-8EC0-D0DCA5BBC08E}" dt="2026-04-21T13:20:11.216" v="1128"/>
          <ac:spMkLst>
            <pc:docMk/>
            <pc:sldMasterMk cId="3272516881" sldId="2147483660"/>
            <ac:spMk id="2" creationId="{00000000-0000-0000-0000-000000000000}"/>
          </ac:spMkLst>
        </pc:spChg>
        <pc:spChg chg="mod">
          <ac:chgData name="Irina Balland" userId="393b5b49-dd60-4802-9269-d143fa90b88f" providerId="ADAL" clId="{58F675BA-8806-42E6-8EC0-D0DCA5BBC08E}" dt="2026-04-21T13:20:11.216" v="1128"/>
          <ac:spMkLst>
            <pc:docMk/>
            <pc:sldMasterMk cId="3272516881" sldId="2147483660"/>
            <ac:spMk id="3" creationId="{00000000-0000-0000-0000-000000000000}"/>
          </ac:spMkLst>
        </pc:spChg>
        <pc:sldLayoutChg chg="modSp mod">
          <pc:chgData name="Irina Balland" userId="393b5b49-dd60-4802-9269-d143fa90b88f" providerId="ADAL" clId="{58F675BA-8806-42E6-8EC0-D0DCA5BBC08E}" dt="2026-04-21T20:35:51.926" v="1207" actId="113"/>
          <pc:sldLayoutMkLst>
            <pc:docMk/>
            <pc:sldMasterMk cId="3272516881" sldId="2147483660"/>
            <pc:sldLayoutMk cId="1040892349" sldId="2147483662"/>
          </pc:sldLayoutMkLst>
          <pc:spChg chg="mod">
            <ac:chgData name="Irina Balland" userId="393b5b49-dd60-4802-9269-d143fa90b88f" providerId="ADAL" clId="{58F675BA-8806-42E6-8EC0-D0DCA5BBC08E}" dt="2026-04-21T20:35:51.926" v="1207" actId="113"/>
            <ac:spMkLst>
              <pc:docMk/>
              <pc:sldMasterMk cId="3272516881" sldId="2147483660"/>
              <pc:sldLayoutMk cId="1040892349" sldId="2147483662"/>
              <ac:spMk id="2" creationId="{00000000-0000-0000-0000-000000000000}"/>
            </ac:spMkLst>
          </pc:spChg>
          <pc:spChg chg="mod">
            <ac:chgData name="Irina Balland" userId="393b5b49-dd60-4802-9269-d143fa90b88f" providerId="ADAL" clId="{58F675BA-8806-42E6-8EC0-D0DCA5BBC08E}" dt="2026-04-21T13:20:11.216" v="1128"/>
            <ac:spMkLst>
              <pc:docMk/>
              <pc:sldMasterMk cId="3272516881" sldId="2147483660"/>
              <pc:sldLayoutMk cId="1040892349" sldId="2147483662"/>
              <ac:spMk id="3" creationId="{00000000-0000-0000-0000-000000000000}"/>
            </ac:spMkLst>
          </pc:spChg>
          <pc:picChg chg="mod">
            <ac:chgData name="Irina Balland" userId="393b5b49-dd60-4802-9269-d143fa90b88f" providerId="ADAL" clId="{58F675BA-8806-42E6-8EC0-D0DCA5BBC08E}" dt="2026-04-21T13:20:11.216" v="1128"/>
            <ac:picMkLst>
              <pc:docMk/>
              <pc:sldMasterMk cId="3272516881" sldId="2147483660"/>
              <pc:sldLayoutMk cId="1040892349" sldId="2147483662"/>
              <ac:picMk id="6" creationId="{8CF43749-3761-3469-2039-A0ACDA857D83}"/>
            </ac:picMkLst>
          </pc:picChg>
        </pc:sldLayoutChg>
        <pc:sldLayoutChg chg="modSp mod">
          <pc:chgData name="Irina Balland" userId="393b5b49-dd60-4802-9269-d143fa90b88f" providerId="ADAL" clId="{58F675BA-8806-42E6-8EC0-D0DCA5BBC08E}" dt="2026-04-21T20:35:59.978" v="1209" actId="113"/>
          <pc:sldLayoutMkLst>
            <pc:docMk/>
            <pc:sldMasterMk cId="3272516881" sldId="2147483660"/>
            <pc:sldLayoutMk cId="4259902218" sldId="2147483664"/>
          </pc:sldLayoutMkLst>
          <pc:spChg chg="mod">
            <ac:chgData name="Irina Balland" userId="393b5b49-dd60-4802-9269-d143fa90b88f" providerId="ADAL" clId="{58F675BA-8806-42E6-8EC0-D0DCA5BBC08E}" dt="2026-04-21T20:35:59.978" v="1209" actId="113"/>
            <ac:spMkLst>
              <pc:docMk/>
              <pc:sldMasterMk cId="3272516881" sldId="2147483660"/>
              <pc:sldLayoutMk cId="4259902218" sldId="2147483664"/>
              <ac:spMk id="2" creationId="{00000000-0000-0000-0000-000000000000}"/>
            </ac:spMkLst>
          </pc:spChg>
          <pc:spChg chg="mod">
            <ac:chgData name="Irina Balland" userId="393b5b49-dd60-4802-9269-d143fa90b88f" providerId="ADAL" clId="{58F675BA-8806-42E6-8EC0-D0DCA5BBC08E}" dt="2026-04-21T13:20:11.216" v="1128"/>
            <ac:spMkLst>
              <pc:docMk/>
              <pc:sldMasterMk cId="3272516881" sldId="2147483660"/>
              <pc:sldLayoutMk cId="4259902218" sldId="2147483664"/>
              <ac:spMk id="3" creationId="{00000000-0000-0000-0000-000000000000}"/>
            </ac:spMkLst>
          </pc:spChg>
          <pc:spChg chg="mod">
            <ac:chgData name="Irina Balland" userId="393b5b49-dd60-4802-9269-d143fa90b88f" providerId="ADAL" clId="{58F675BA-8806-42E6-8EC0-D0DCA5BBC08E}" dt="2026-04-21T13:20:11.216" v="1128"/>
            <ac:spMkLst>
              <pc:docMk/>
              <pc:sldMasterMk cId="3272516881" sldId="2147483660"/>
              <pc:sldLayoutMk cId="4259902218" sldId="2147483664"/>
              <ac:spMk id="4" creationId="{00000000-0000-0000-0000-000000000000}"/>
            </ac:spMkLst>
          </pc:spChg>
          <pc:picChg chg="mod">
            <ac:chgData name="Irina Balland" userId="393b5b49-dd60-4802-9269-d143fa90b88f" providerId="ADAL" clId="{58F675BA-8806-42E6-8EC0-D0DCA5BBC08E}" dt="2026-04-21T13:20:11.216" v="1128"/>
            <ac:picMkLst>
              <pc:docMk/>
              <pc:sldMasterMk cId="3272516881" sldId="2147483660"/>
              <pc:sldLayoutMk cId="4259902218" sldId="2147483664"/>
              <ac:picMk id="6" creationId="{61CB2B88-11FA-4AAB-0DDF-F9625BC50A60}"/>
            </ac:picMkLst>
          </pc:picChg>
        </pc:sldLayoutChg>
        <pc:sldLayoutChg chg="modSp">
          <pc:chgData name="Irina Balland" userId="393b5b49-dd60-4802-9269-d143fa90b88f" providerId="ADAL" clId="{58F675BA-8806-42E6-8EC0-D0DCA5BBC08E}" dt="2026-04-21T13:20:11.216" v="1128"/>
          <pc:sldLayoutMkLst>
            <pc:docMk/>
            <pc:sldMasterMk cId="3272516881" sldId="2147483660"/>
            <pc:sldLayoutMk cId="2587076592" sldId="2147483667"/>
          </pc:sldLayoutMkLst>
          <pc:picChg chg="mod">
            <ac:chgData name="Irina Balland" userId="393b5b49-dd60-4802-9269-d143fa90b88f" providerId="ADAL" clId="{58F675BA-8806-42E6-8EC0-D0DCA5BBC08E}" dt="2026-04-21T13:20:11.216" v="1128"/>
            <ac:picMkLst>
              <pc:docMk/>
              <pc:sldMasterMk cId="3272516881" sldId="2147483660"/>
              <pc:sldLayoutMk cId="2587076592" sldId="2147483667"/>
              <ac:picMk id="2" creationId="{F4F8B61F-CD53-BE2E-2187-AD63EADBA60B}"/>
            </ac:picMkLst>
          </pc:picChg>
        </pc:sldLayoutChg>
        <pc:sldLayoutChg chg="modSp mod">
          <pc:chgData name="Irina Balland" userId="393b5b49-dd60-4802-9269-d143fa90b88f" providerId="ADAL" clId="{58F675BA-8806-42E6-8EC0-D0DCA5BBC08E}" dt="2026-04-21T20:36:15.082" v="1214" actId="113"/>
          <pc:sldLayoutMkLst>
            <pc:docMk/>
            <pc:sldMasterMk cId="3272516881" sldId="2147483660"/>
            <pc:sldLayoutMk cId="3229724471" sldId="2147483668"/>
          </pc:sldLayoutMkLst>
          <pc:spChg chg="mod">
            <ac:chgData name="Irina Balland" userId="393b5b49-dd60-4802-9269-d143fa90b88f" providerId="ADAL" clId="{58F675BA-8806-42E6-8EC0-D0DCA5BBC08E}" dt="2026-04-21T20:36:15.082" v="1214" actId="113"/>
            <ac:spMkLst>
              <pc:docMk/>
              <pc:sldMasterMk cId="3272516881" sldId="2147483660"/>
              <pc:sldLayoutMk cId="3229724471" sldId="2147483668"/>
              <ac:spMk id="2" creationId="{00000000-0000-0000-0000-000000000000}"/>
            </ac:spMkLst>
          </pc:spChg>
          <pc:spChg chg="mod">
            <ac:chgData name="Irina Balland" userId="393b5b49-dd60-4802-9269-d143fa90b88f" providerId="ADAL" clId="{58F675BA-8806-42E6-8EC0-D0DCA5BBC08E}" dt="2026-04-21T13:20:11.216" v="1128"/>
            <ac:spMkLst>
              <pc:docMk/>
              <pc:sldMasterMk cId="3272516881" sldId="2147483660"/>
              <pc:sldLayoutMk cId="3229724471" sldId="2147483668"/>
              <ac:spMk id="3" creationId="{00000000-0000-0000-0000-000000000000}"/>
            </ac:spMkLst>
          </pc:spChg>
          <pc:spChg chg="mod">
            <ac:chgData name="Irina Balland" userId="393b5b49-dd60-4802-9269-d143fa90b88f" providerId="ADAL" clId="{58F675BA-8806-42E6-8EC0-D0DCA5BBC08E}" dt="2026-04-21T13:20:11.216" v="1128"/>
            <ac:spMkLst>
              <pc:docMk/>
              <pc:sldMasterMk cId="3272516881" sldId="2147483660"/>
              <pc:sldLayoutMk cId="3229724471" sldId="2147483668"/>
              <ac:spMk id="4" creationId="{00000000-0000-0000-0000-000000000000}"/>
            </ac:spMkLst>
          </pc:spChg>
          <pc:picChg chg="mod">
            <ac:chgData name="Irina Balland" userId="393b5b49-dd60-4802-9269-d143fa90b88f" providerId="ADAL" clId="{58F675BA-8806-42E6-8EC0-D0DCA5BBC08E}" dt="2026-04-21T13:20:11.216" v="1128"/>
            <ac:picMkLst>
              <pc:docMk/>
              <pc:sldMasterMk cId="3272516881" sldId="2147483660"/>
              <pc:sldLayoutMk cId="3229724471" sldId="2147483668"/>
              <ac:picMk id="6" creationId="{87C1CC4F-3FAC-2500-D45D-BBBF3ED3DC8B}"/>
            </ac:picMkLst>
          </pc:picChg>
        </pc:sldLayoutChg>
        <pc:sldLayoutChg chg="modSp mod">
          <pc:chgData name="Irina Balland" userId="393b5b49-dd60-4802-9269-d143fa90b88f" providerId="ADAL" clId="{58F675BA-8806-42E6-8EC0-D0DCA5BBC08E}" dt="2026-04-21T20:36:23.239" v="1216" actId="113"/>
          <pc:sldLayoutMkLst>
            <pc:docMk/>
            <pc:sldMasterMk cId="3272516881" sldId="2147483660"/>
            <pc:sldLayoutMk cId="490357522" sldId="2147483669"/>
          </pc:sldLayoutMkLst>
          <pc:spChg chg="mod">
            <ac:chgData name="Irina Balland" userId="393b5b49-dd60-4802-9269-d143fa90b88f" providerId="ADAL" clId="{58F675BA-8806-42E6-8EC0-D0DCA5BBC08E}" dt="2026-04-21T20:36:23.239" v="1216" actId="113"/>
            <ac:spMkLst>
              <pc:docMk/>
              <pc:sldMasterMk cId="3272516881" sldId="2147483660"/>
              <pc:sldLayoutMk cId="490357522" sldId="2147483669"/>
              <ac:spMk id="2" creationId="{00000000-0000-0000-0000-000000000000}"/>
            </ac:spMkLst>
          </pc:spChg>
          <pc:picChg chg="mod">
            <ac:chgData name="Irina Balland" userId="393b5b49-dd60-4802-9269-d143fa90b88f" providerId="ADAL" clId="{58F675BA-8806-42E6-8EC0-D0DCA5BBC08E}" dt="2026-04-21T13:20:11.216" v="1128"/>
            <ac:picMkLst>
              <pc:docMk/>
              <pc:sldMasterMk cId="3272516881" sldId="2147483660"/>
              <pc:sldLayoutMk cId="490357522" sldId="2147483669"/>
              <ac:picMk id="4" creationId="{67742261-B79C-C1E1-72B9-A48467B4F759}"/>
            </ac:picMkLst>
          </pc:picChg>
        </pc:sldLayoutChg>
        <pc:sldLayoutChg chg="addSp delSp modSp mod">
          <pc:chgData name="Irina Balland" userId="393b5b49-dd60-4802-9269-d143fa90b88f" providerId="ADAL" clId="{58F675BA-8806-42E6-8EC0-D0DCA5BBC08E}" dt="2026-04-21T13:20:11.216" v="1128"/>
          <pc:sldLayoutMkLst>
            <pc:docMk/>
            <pc:sldMasterMk cId="3272516881" sldId="2147483660"/>
            <pc:sldLayoutMk cId="1847071099" sldId="2147483670"/>
          </pc:sldLayoutMkLst>
          <pc:spChg chg="del mod">
            <ac:chgData name="Irina Balland" userId="393b5b49-dd60-4802-9269-d143fa90b88f" providerId="ADAL" clId="{58F675BA-8806-42E6-8EC0-D0DCA5BBC08E}" dt="2026-04-21T12:51:40.411" v="398" actId="478"/>
            <ac:spMkLst>
              <pc:docMk/>
              <pc:sldMasterMk cId="3272516881" sldId="2147483660"/>
              <pc:sldLayoutMk cId="1847071099" sldId="2147483670"/>
              <ac:spMk id="2" creationId="{00000000-0000-0000-0000-000000000000}"/>
            </ac:spMkLst>
          </pc:spChg>
          <pc:spChg chg="mod">
            <ac:chgData name="Irina Balland" userId="393b5b49-dd60-4802-9269-d143fa90b88f" providerId="ADAL" clId="{58F675BA-8806-42E6-8EC0-D0DCA5BBC08E}" dt="2026-04-21T13:20:11.216" v="1128"/>
            <ac:spMkLst>
              <pc:docMk/>
              <pc:sldMasterMk cId="3272516881" sldId="2147483660"/>
              <pc:sldLayoutMk cId="1847071099" sldId="2147483670"/>
              <ac:spMk id="3" creationId="{00000000-0000-0000-0000-000000000000}"/>
            </ac:spMkLst>
          </pc:spChg>
          <pc:spChg chg="add del">
            <ac:chgData name="Irina Balland" userId="393b5b49-dd60-4802-9269-d143fa90b88f" providerId="ADAL" clId="{58F675BA-8806-42E6-8EC0-D0DCA5BBC08E}" dt="2026-04-21T12:51:21.112" v="393" actId="11529"/>
            <ac:spMkLst>
              <pc:docMk/>
              <pc:sldMasterMk cId="3272516881" sldId="2147483660"/>
              <pc:sldLayoutMk cId="1847071099" sldId="2147483670"/>
              <ac:spMk id="4" creationId="{33E92C23-CC5E-DEE8-31C3-6670058605E9}"/>
            </ac:spMkLst>
          </pc:spChg>
          <pc:spChg chg="add mod">
            <ac:chgData name="Irina Balland" userId="393b5b49-dd60-4802-9269-d143fa90b88f" providerId="ADAL" clId="{58F675BA-8806-42E6-8EC0-D0DCA5BBC08E}" dt="2026-04-21T13:20:11.216" v="1128"/>
            <ac:spMkLst>
              <pc:docMk/>
              <pc:sldMasterMk cId="3272516881" sldId="2147483660"/>
              <pc:sldLayoutMk cId="1847071099" sldId="2147483670"/>
              <ac:spMk id="5" creationId="{1CEC8541-8AD6-2106-632D-F0760BCEFBF3}"/>
            </ac:spMkLst>
          </pc:spChg>
          <pc:picChg chg="mod">
            <ac:chgData name="Irina Balland" userId="393b5b49-dd60-4802-9269-d143fa90b88f" providerId="ADAL" clId="{58F675BA-8806-42E6-8EC0-D0DCA5BBC08E}" dt="2026-04-21T13:20:11.216" v="1128"/>
            <ac:picMkLst>
              <pc:docMk/>
              <pc:sldMasterMk cId="3272516881" sldId="2147483660"/>
              <pc:sldLayoutMk cId="1847071099" sldId="2147483670"/>
              <ac:picMk id="10" creationId="{DA7D77F7-A666-B9CE-F1FF-269DFD57EC9B}"/>
            </ac:picMkLst>
          </pc:picChg>
        </pc:sldLayoutChg>
        <pc:sldLayoutChg chg="addSp delSp modSp mod">
          <pc:chgData name="Irina Balland" userId="393b5b49-dd60-4802-9269-d143fa90b88f" providerId="ADAL" clId="{58F675BA-8806-42E6-8EC0-D0DCA5BBC08E}" dt="2026-04-21T13:20:11.216" v="1128"/>
          <pc:sldLayoutMkLst>
            <pc:docMk/>
            <pc:sldMasterMk cId="3272516881" sldId="2147483660"/>
            <pc:sldLayoutMk cId="1601395409" sldId="2147483671"/>
          </pc:sldLayoutMkLst>
          <pc:spChg chg="del">
            <ac:chgData name="Irina Balland" userId="393b5b49-dd60-4802-9269-d143fa90b88f" providerId="ADAL" clId="{58F675BA-8806-42E6-8EC0-D0DCA5BBC08E}" dt="2026-04-21T12:47:59.628" v="328" actId="478"/>
            <ac:spMkLst>
              <pc:docMk/>
              <pc:sldMasterMk cId="3272516881" sldId="2147483660"/>
              <pc:sldLayoutMk cId="1601395409" sldId="2147483671"/>
              <ac:spMk id="2" creationId="{00000000-0000-0000-0000-000000000000}"/>
            </ac:spMkLst>
          </pc:spChg>
          <pc:spChg chg="del">
            <ac:chgData name="Irina Balland" userId="393b5b49-dd60-4802-9269-d143fa90b88f" providerId="ADAL" clId="{58F675BA-8806-42E6-8EC0-D0DCA5BBC08E}" dt="2026-04-21T12:50:42.250" v="389" actId="478"/>
            <ac:spMkLst>
              <pc:docMk/>
              <pc:sldMasterMk cId="3272516881" sldId="2147483660"/>
              <pc:sldLayoutMk cId="1601395409" sldId="2147483671"/>
              <ac:spMk id="3" creationId="{00000000-0000-0000-0000-000000000000}"/>
            </ac:spMkLst>
          </pc:spChg>
          <pc:spChg chg="add mod">
            <ac:chgData name="Irina Balland" userId="393b5b49-dd60-4802-9269-d143fa90b88f" providerId="ADAL" clId="{58F675BA-8806-42E6-8EC0-D0DCA5BBC08E}" dt="2026-04-21T13:20:11.216" v="1128"/>
            <ac:spMkLst>
              <pc:docMk/>
              <pc:sldMasterMk cId="3272516881" sldId="2147483660"/>
              <pc:sldLayoutMk cId="1601395409" sldId="2147483671"/>
              <ac:spMk id="4" creationId="{88923A26-B159-8ACF-6224-EB10CC2A0822}"/>
            </ac:spMkLst>
          </pc:spChg>
          <pc:spChg chg="add del">
            <ac:chgData name="Irina Balland" userId="393b5b49-dd60-4802-9269-d143fa90b88f" providerId="ADAL" clId="{58F675BA-8806-42E6-8EC0-D0DCA5BBC08E}" dt="2026-04-21T12:50:05.214" v="334" actId="11529"/>
            <ac:spMkLst>
              <pc:docMk/>
              <pc:sldMasterMk cId="3272516881" sldId="2147483660"/>
              <pc:sldLayoutMk cId="1601395409" sldId="2147483671"/>
              <ac:spMk id="6" creationId="{3B2BA645-2741-62EE-813A-11188D98FA57}"/>
            </ac:spMkLst>
          </pc:spChg>
          <pc:spChg chg="add mod">
            <ac:chgData name="Irina Balland" userId="393b5b49-dd60-4802-9269-d143fa90b88f" providerId="ADAL" clId="{58F675BA-8806-42E6-8EC0-D0DCA5BBC08E}" dt="2026-04-21T13:20:11.216" v="1128"/>
            <ac:spMkLst>
              <pc:docMk/>
              <pc:sldMasterMk cId="3272516881" sldId="2147483660"/>
              <pc:sldLayoutMk cId="1601395409" sldId="2147483671"/>
              <ac:spMk id="7" creationId="{55D6B92D-E71B-1D60-82F3-7C9EFC68B494}"/>
            </ac:spMkLst>
          </pc:spChg>
          <pc:spChg chg="mod">
            <ac:chgData name="Irina Balland" userId="393b5b49-dd60-4802-9269-d143fa90b88f" providerId="ADAL" clId="{58F675BA-8806-42E6-8EC0-D0DCA5BBC08E}" dt="2026-04-21T13:20:11.216" v="1128"/>
            <ac:spMkLst>
              <pc:docMk/>
              <pc:sldMasterMk cId="3272516881" sldId="2147483660"/>
              <pc:sldLayoutMk cId="1601395409" sldId="2147483671"/>
              <ac:spMk id="25" creationId="{0D72CE1D-D505-574B-E8D8-1CA76A612AD3}"/>
            </ac:spMkLst>
          </pc:spChg>
          <pc:spChg chg="mod">
            <ac:chgData name="Irina Balland" userId="393b5b49-dd60-4802-9269-d143fa90b88f" providerId="ADAL" clId="{58F675BA-8806-42E6-8EC0-D0DCA5BBC08E}" dt="2026-04-21T13:20:11.216" v="1128"/>
            <ac:spMkLst>
              <pc:docMk/>
              <pc:sldMasterMk cId="3272516881" sldId="2147483660"/>
              <pc:sldLayoutMk cId="1601395409" sldId="2147483671"/>
              <ac:spMk id="29" creationId="{3CD92ABB-276E-65DC-2929-A5D99D003EA9}"/>
            </ac:spMkLst>
          </pc:spChg>
          <pc:spChg chg="mod">
            <ac:chgData name="Irina Balland" userId="393b5b49-dd60-4802-9269-d143fa90b88f" providerId="ADAL" clId="{58F675BA-8806-42E6-8EC0-D0DCA5BBC08E}" dt="2026-04-21T13:20:11.216" v="1128"/>
            <ac:spMkLst>
              <pc:docMk/>
              <pc:sldMasterMk cId="3272516881" sldId="2147483660"/>
              <pc:sldLayoutMk cId="1601395409" sldId="2147483671"/>
              <ac:spMk id="31" creationId="{3EB26F6D-370D-99B0-82D6-8971077566CE}"/>
            </ac:spMkLst>
          </pc:spChg>
          <pc:spChg chg="mod">
            <ac:chgData name="Irina Balland" userId="393b5b49-dd60-4802-9269-d143fa90b88f" providerId="ADAL" clId="{58F675BA-8806-42E6-8EC0-D0DCA5BBC08E}" dt="2026-04-21T13:20:11.216" v="1128"/>
            <ac:spMkLst>
              <pc:docMk/>
              <pc:sldMasterMk cId="3272516881" sldId="2147483660"/>
              <pc:sldLayoutMk cId="1601395409" sldId="2147483671"/>
              <ac:spMk id="32" creationId="{DFD447DC-1C6B-3A87-5D4F-B04FA5EDC73B}"/>
            </ac:spMkLst>
          </pc:spChg>
          <pc:grpChg chg="mod">
            <ac:chgData name="Irina Balland" userId="393b5b49-dd60-4802-9269-d143fa90b88f" providerId="ADAL" clId="{58F675BA-8806-42E6-8EC0-D0DCA5BBC08E}" dt="2026-04-21T13:20:11.216" v="1128"/>
            <ac:grpSpMkLst>
              <pc:docMk/>
              <pc:sldMasterMk cId="3272516881" sldId="2147483660"/>
              <pc:sldLayoutMk cId="1601395409" sldId="2147483671"/>
              <ac:grpSpMk id="24" creationId="{7289AFEC-903C-23B3-90F3-660D191DEF22}"/>
            </ac:grpSpMkLst>
          </pc:grpChg>
          <pc:picChg chg="add del mod">
            <ac:chgData name="Irina Balland" userId="393b5b49-dd60-4802-9269-d143fa90b88f" providerId="ADAL" clId="{58F675BA-8806-42E6-8EC0-D0DCA5BBC08E}" dt="2026-04-21T13:20:11.216" v="1128"/>
            <ac:picMkLst>
              <pc:docMk/>
              <pc:sldMasterMk cId="3272516881" sldId="2147483660"/>
              <pc:sldLayoutMk cId="1601395409" sldId="2147483671"/>
              <ac:picMk id="5" creationId="{FFCE7475-7F7A-0F7E-72E9-F588518060EF}"/>
            </ac:picMkLst>
          </pc:picChg>
        </pc:sldLayoutChg>
        <pc:sldLayoutChg chg="modSp mod">
          <pc:chgData name="Irina Balland" userId="393b5b49-dd60-4802-9269-d143fa90b88f" providerId="ADAL" clId="{58F675BA-8806-42E6-8EC0-D0DCA5BBC08E}" dt="2026-04-21T20:36:07.349" v="1212" actId="113"/>
          <pc:sldLayoutMkLst>
            <pc:docMk/>
            <pc:sldMasterMk cId="3272516881" sldId="2147483660"/>
            <pc:sldLayoutMk cId="3220233014" sldId="2147483672"/>
          </pc:sldLayoutMkLst>
          <pc:spChg chg="mod">
            <ac:chgData name="Irina Balland" userId="393b5b49-dd60-4802-9269-d143fa90b88f" providerId="ADAL" clId="{58F675BA-8806-42E6-8EC0-D0DCA5BBC08E}" dt="2026-04-21T20:36:07.349" v="1212" actId="113"/>
            <ac:spMkLst>
              <pc:docMk/>
              <pc:sldMasterMk cId="3272516881" sldId="2147483660"/>
              <pc:sldLayoutMk cId="3220233014" sldId="2147483672"/>
              <ac:spMk id="2" creationId="{00000000-0000-0000-0000-000000000000}"/>
            </ac:spMkLst>
          </pc:spChg>
          <pc:spChg chg="mod">
            <ac:chgData name="Irina Balland" userId="393b5b49-dd60-4802-9269-d143fa90b88f" providerId="ADAL" clId="{58F675BA-8806-42E6-8EC0-D0DCA5BBC08E}" dt="2026-04-21T13:20:11.216" v="1128"/>
            <ac:spMkLst>
              <pc:docMk/>
              <pc:sldMasterMk cId="3272516881" sldId="2147483660"/>
              <pc:sldLayoutMk cId="3220233014" sldId="2147483672"/>
              <ac:spMk id="3" creationId="{00000000-0000-0000-0000-000000000000}"/>
            </ac:spMkLst>
          </pc:spChg>
          <pc:spChg chg="mod">
            <ac:chgData name="Irina Balland" userId="393b5b49-dd60-4802-9269-d143fa90b88f" providerId="ADAL" clId="{58F675BA-8806-42E6-8EC0-D0DCA5BBC08E}" dt="2026-04-21T13:20:11.216" v="1128"/>
            <ac:spMkLst>
              <pc:docMk/>
              <pc:sldMasterMk cId="3272516881" sldId="2147483660"/>
              <pc:sldLayoutMk cId="3220233014" sldId="2147483672"/>
              <ac:spMk id="4" creationId="{00000000-0000-0000-0000-000000000000}"/>
            </ac:spMkLst>
          </pc:spChg>
          <pc:spChg chg="mod">
            <ac:chgData name="Irina Balland" userId="393b5b49-dd60-4802-9269-d143fa90b88f" providerId="ADAL" clId="{58F675BA-8806-42E6-8EC0-D0DCA5BBC08E}" dt="2026-04-21T13:20:11.216" v="1128"/>
            <ac:spMkLst>
              <pc:docMk/>
              <pc:sldMasterMk cId="3272516881" sldId="2147483660"/>
              <pc:sldLayoutMk cId="3220233014" sldId="2147483672"/>
              <ac:spMk id="6" creationId="{853ADFE1-2971-0741-9535-1DC1F3822D11}"/>
            </ac:spMkLst>
          </pc:spChg>
          <pc:picChg chg="mod">
            <ac:chgData name="Irina Balland" userId="393b5b49-dd60-4802-9269-d143fa90b88f" providerId="ADAL" clId="{58F675BA-8806-42E6-8EC0-D0DCA5BBC08E}" dt="2026-04-21T13:20:11.216" v="1128"/>
            <ac:picMkLst>
              <pc:docMk/>
              <pc:sldMasterMk cId="3272516881" sldId="2147483660"/>
              <pc:sldLayoutMk cId="3220233014" sldId="2147483672"/>
              <ac:picMk id="7" creationId="{71BC2134-0E44-BD7D-90C2-43EE4BACFDF0}"/>
            </ac:picMkLst>
          </pc:picChg>
        </pc:sldLayoutChg>
        <pc:sldLayoutChg chg="addSp delSp modSp mod">
          <pc:chgData name="Irina Balland" userId="393b5b49-dd60-4802-9269-d143fa90b88f" providerId="ADAL" clId="{58F675BA-8806-42E6-8EC0-D0DCA5BBC08E}" dt="2026-04-21T20:36:37.620" v="1218" actId="113"/>
          <pc:sldLayoutMkLst>
            <pc:docMk/>
            <pc:sldMasterMk cId="3272516881" sldId="2147483660"/>
            <pc:sldLayoutMk cId="4070715149" sldId="2147483673"/>
          </pc:sldLayoutMkLst>
          <pc:spChg chg="del mod">
            <ac:chgData name="Irina Balland" userId="393b5b49-dd60-4802-9269-d143fa90b88f" providerId="ADAL" clId="{58F675BA-8806-42E6-8EC0-D0DCA5BBC08E}" dt="2026-04-21T12:59:48.844" v="466" actId="478"/>
            <ac:spMkLst>
              <pc:docMk/>
              <pc:sldMasterMk cId="3272516881" sldId="2147483660"/>
              <pc:sldLayoutMk cId="4070715149" sldId="2147483673"/>
              <ac:spMk id="2" creationId="{6DC6C407-E6DC-4E7F-6912-51DA486DE5A1}"/>
            </ac:spMkLst>
          </pc:spChg>
          <pc:spChg chg="add mod">
            <ac:chgData name="Irina Balland" userId="393b5b49-dd60-4802-9269-d143fa90b88f" providerId="ADAL" clId="{58F675BA-8806-42E6-8EC0-D0DCA5BBC08E}" dt="2026-04-21T20:36:37.620" v="1218" actId="113"/>
            <ac:spMkLst>
              <pc:docMk/>
              <pc:sldMasterMk cId="3272516881" sldId="2147483660"/>
              <pc:sldLayoutMk cId="4070715149" sldId="2147483673"/>
              <ac:spMk id="5" creationId="{DF7CC726-73C6-BE4E-C9E0-36A764F0A72B}"/>
            </ac:spMkLst>
          </pc:spChg>
          <pc:picChg chg="add mod modCrop">
            <ac:chgData name="Irina Balland" userId="393b5b49-dd60-4802-9269-d143fa90b88f" providerId="ADAL" clId="{58F675BA-8806-42E6-8EC0-D0DCA5BBC08E}" dt="2026-04-21T13:20:11.216" v="1128"/>
            <ac:picMkLst>
              <pc:docMk/>
              <pc:sldMasterMk cId="3272516881" sldId="2147483660"/>
              <pc:sldLayoutMk cId="4070715149" sldId="2147483673"/>
              <ac:picMk id="3" creationId="{B66EFE6F-4A10-46AD-EAF7-BC17E9B366E8}"/>
            </ac:picMkLst>
          </pc:picChg>
          <pc:picChg chg="add mod modCrop">
            <ac:chgData name="Irina Balland" userId="393b5b49-dd60-4802-9269-d143fa90b88f" providerId="ADAL" clId="{58F675BA-8806-42E6-8EC0-D0DCA5BBC08E}" dt="2026-04-21T13:20:11.216" v="1128"/>
            <ac:picMkLst>
              <pc:docMk/>
              <pc:sldMasterMk cId="3272516881" sldId="2147483660"/>
              <pc:sldLayoutMk cId="4070715149" sldId="2147483673"/>
              <ac:picMk id="4" creationId="{DBE076BA-6200-3FE1-D067-127FE2447833}"/>
            </ac:picMkLst>
          </pc:picChg>
        </pc:sldLayoutChg>
      </pc:sldMasterChg>
      <pc:sldMasterChg chg="new del mod addSldLayout delSldLayout">
        <pc:chgData name="Irina Balland" userId="393b5b49-dd60-4802-9269-d143fa90b88f" providerId="ADAL" clId="{58F675BA-8806-42E6-8EC0-D0DCA5BBC08E}" dt="2026-04-21T12:56:56.599" v="447" actId="6938"/>
        <pc:sldMasterMkLst>
          <pc:docMk/>
          <pc:sldMasterMk cId="2803232102" sldId="2147483673"/>
        </pc:sldMasterMkLst>
        <pc:sldLayoutChg chg="new del replId">
          <pc:chgData name="Irina Balland" userId="393b5b49-dd60-4802-9269-d143fa90b88f" providerId="ADAL" clId="{58F675BA-8806-42E6-8EC0-D0DCA5BBC08E}" dt="2026-04-21T12:56:56.599" v="447" actId="6938"/>
          <pc:sldLayoutMkLst>
            <pc:docMk/>
            <pc:sldMasterMk cId="2803232102" sldId="2147483673"/>
            <pc:sldLayoutMk cId="2390274913" sldId="2147483674"/>
          </pc:sldLayoutMkLst>
        </pc:sldLayoutChg>
        <pc:sldLayoutChg chg="new del replId">
          <pc:chgData name="Irina Balland" userId="393b5b49-dd60-4802-9269-d143fa90b88f" providerId="ADAL" clId="{58F675BA-8806-42E6-8EC0-D0DCA5BBC08E}" dt="2026-04-21T12:56:56.599" v="447" actId="6938"/>
          <pc:sldLayoutMkLst>
            <pc:docMk/>
            <pc:sldMasterMk cId="2803232102" sldId="2147483673"/>
            <pc:sldLayoutMk cId="458815543" sldId="2147483675"/>
          </pc:sldLayoutMkLst>
        </pc:sldLayoutChg>
        <pc:sldLayoutChg chg="new del replId">
          <pc:chgData name="Irina Balland" userId="393b5b49-dd60-4802-9269-d143fa90b88f" providerId="ADAL" clId="{58F675BA-8806-42E6-8EC0-D0DCA5BBC08E}" dt="2026-04-21T12:56:56.599" v="447" actId="6938"/>
          <pc:sldLayoutMkLst>
            <pc:docMk/>
            <pc:sldMasterMk cId="2803232102" sldId="2147483673"/>
            <pc:sldLayoutMk cId="1583199315" sldId="2147483676"/>
          </pc:sldLayoutMkLst>
        </pc:sldLayoutChg>
        <pc:sldLayoutChg chg="new del replId">
          <pc:chgData name="Irina Balland" userId="393b5b49-dd60-4802-9269-d143fa90b88f" providerId="ADAL" clId="{58F675BA-8806-42E6-8EC0-D0DCA5BBC08E}" dt="2026-04-21T12:56:56.599" v="447" actId="6938"/>
          <pc:sldLayoutMkLst>
            <pc:docMk/>
            <pc:sldMasterMk cId="2803232102" sldId="2147483673"/>
            <pc:sldLayoutMk cId="2152430326" sldId="2147483677"/>
          </pc:sldLayoutMkLst>
        </pc:sldLayoutChg>
        <pc:sldLayoutChg chg="new del replId">
          <pc:chgData name="Irina Balland" userId="393b5b49-dd60-4802-9269-d143fa90b88f" providerId="ADAL" clId="{58F675BA-8806-42E6-8EC0-D0DCA5BBC08E}" dt="2026-04-21T12:56:56.599" v="447" actId="6938"/>
          <pc:sldLayoutMkLst>
            <pc:docMk/>
            <pc:sldMasterMk cId="2803232102" sldId="2147483673"/>
            <pc:sldLayoutMk cId="839276267" sldId="2147483678"/>
          </pc:sldLayoutMkLst>
        </pc:sldLayoutChg>
        <pc:sldLayoutChg chg="new del replId">
          <pc:chgData name="Irina Balland" userId="393b5b49-dd60-4802-9269-d143fa90b88f" providerId="ADAL" clId="{58F675BA-8806-42E6-8EC0-D0DCA5BBC08E}" dt="2026-04-21T12:56:56.599" v="447" actId="6938"/>
          <pc:sldLayoutMkLst>
            <pc:docMk/>
            <pc:sldMasterMk cId="2803232102" sldId="2147483673"/>
            <pc:sldLayoutMk cId="1593322066" sldId="2147483679"/>
          </pc:sldLayoutMkLst>
        </pc:sldLayoutChg>
        <pc:sldLayoutChg chg="new del replId">
          <pc:chgData name="Irina Balland" userId="393b5b49-dd60-4802-9269-d143fa90b88f" providerId="ADAL" clId="{58F675BA-8806-42E6-8EC0-D0DCA5BBC08E}" dt="2026-04-21T12:56:56.599" v="447" actId="6938"/>
          <pc:sldLayoutMkLst>
            <pc:docMk/>
            <pc:sldMasterMk cId="2803232102" sldId="2147483673"/>
            <pc:sldLayoutMk cId="1786606599" sldId="2147483680"/>
          </pc:sldLayoutMkLst>
        </pc:sldLayoutChg>
        <pc:sldLayoutChg chg="new del replId">
          <pc:chgData name="Irina Balland" userId="393b5b49-dd60-4802-9269-d143fa90b88f" providerId="ADAL" clId="{58F675BA-8806-42E6-8EC0-D0DCA5BBC08E}" dt="2026-04-21T12:56:56.599" v="447" actId="6938"/>
          <pc:sldLayoutMkLst>
            <pc:docMk/>
            <pc:sldMasterMk cId="2803232102" sldId="2147483673"/>
            <pc:sldLayoutMk cId="488754565" sldId="2147483681"/>
          </pc:sldLayoutMkLst>
        </pc:sldLayoutChg>
        <pc:sldLayoutChg chg="new del replId">
          <pc:chgData name="Irina Balland" userId="393b5b49-dd60-4802-9269-d143fa90b88f" providerId="ADAL" clId="{58F675BA-8806-42E6-8EC0-D0DCA5BBC08E}" dt="2026-04-21T12:56:56.599" v="447" actId="6938"/>
          <pc:sldLayoutMkLst>
            <pc:docMk/>
            <pc:sldMasterMk cId="2803232102" sldId="2147483673"/>
            <pc:sldLayoutMk cId="764669751" sldId="2147483682"/>
          </pc:sldLayoutMkLst>
        </pc:sldLayoutChg>
        <pc:sldLayoutChg chg="new del replId">
          <pc:chgData name="Irina Balland" userId="393b5b49-dd60-4802-9269-d143fa90b88f" providerId="ADAL" clId="{58F675BA-8806-42E6-8EC0-D0DCA5BBC08E}" dt="2026-04-21T12:56:56.599" v="447" actId="6938"/>
          <pc:sldLayoutMkLst>
            <pc:docMk/>
            <pc:sldMasterMk cId="2803232102" sldId="2147483673"/>
            <pc:sldLayoutMk cId="4240939101" sldId="2147483683"/>
          </pc:sldLayoutMkLst>
        </pc:sldLayoutChg>
        <pc:sldLayoutChg chg="new del replId">
          <pc:chgData name="Irina Balland" userId="393b5b49-dd60-4802-9269-d143fa90b88f" providerId="ADAL" clId="{58F675BA-8806-42E6-8EC0-D0DCA5BBC08E}" dt="2026-04-21T12:56:56.599" v="447" actId="6938"/>
          <pc:sldLayoutMkLst>
            <pc:docMk/>
            <pc:sldMasterMk cId="2803232102" sldId="2147483673"/>
            <pc:sldLayoutMk cId="3939193933" sldId="2147483684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C6B7D1-66BB-40F3-8FAA-EAD4050E16A8}" type="doc">
      <dgm:prSet loTypeId="urn:microsoft.com/office/officeart/2005/8/layout/cycle8" loCatId="cycle" qsTypeId="urn:microsoft.com/office/officeart/2005/8/quickstyle/simple1" qsCatId="simple" csTypeId="urn:microsoft.com/office/officeart/2005/8/colors/colorful2" csCatId="colorful" phldr="1"/>
      <dgm:spPr/>
    </dgm:pt>
    <dgm:pt modelId="{AFEDC97A-A692-48E3-8F38-054D66FC5C65}">
      <dgm:prSet phldrT="[Tekst]" custT="1"/>
      <dgm:spPr/>
      <dgm:t>
        <a:bodyPr/>
        <a:lstStyle/>
        <a:p>
          <a:endParaRPr lang="nb-NO" sz="2700" b="1">
            <a:solidFill>
              <a:schemeClr val="tx1"/>
            </a:solidFill>
          </a:endParaRPr>
        </a:p>
      </dgm:t>
    </dgm:pt>
    <dgm:pt modelId="{D76C8344-EC58-4B6E-9545-8FE9E4A42BFF}" type="parTrans" cxnId="{F7A7B773-BA34-40D8-A67B-FBF08ECDC8AF}">
      <dgm:prSet/>
      <dgm:spPr/>
      <dgm:t>
        <a:bodyPr/>
        <a:lstStyle/>
        <a:p>
          <a:endParaRPr lang="nb-NO"/>
        </a:p>
      </dgm:t>
    </dgm:pt>
    <dgm:pt modelId="{588B4545-0CD1-4AF3-982C-5DFCC35AEF92}" type="sibTrans" cxnId="{F7A7B773-BA34-40D8-A67B-FBF08ECDC8AF}">
      <dgm:prSet/>
      <dgm:spPr/>
      <dgm:t>
        <a:bodyPr/>
        <a:lstStyle/>
        <a:p>
          <a:endParaRPr lang="nb-NO"/>
        </a:p>
      </dgm:t>
    </dgm:pt>
    <dgm:pt modelId="{23C5151D-B88A-4911-9B9B-D0074E3A1906}">
      <dgm:prSet phldrT="[Tekst]" custT="1"/>
      <dgm:spPr/>
      <dgm:t>
        <a:bodyPr/>
        <a:lstStyle/>
        <a:p>
          <a:endParaRPr lang="nb-NO" sz="2800" b="1"/>
        </a:p>
      </dgm:t>
    </dgm:pt>
    <dgm:pt modelId="{C82CF509-4760-44D7-9B3A-1E846CB5B96B}" type="parTrans" cxnId="{CBD2E032-2F6A-4550-A70F-7E064D8B0AD8}">
      <dgm:prSet/>
      <dgm:spPr/>
      <dgm:t>
        <a:bodyPr/>
        <a:lstStyle/>
        <a:p>
          <a:endParaRPr lang="nb-NO"/>
        </a:p>
      </dgm:t>
    </dgm:pt>
    <dgm:pt modelId="{F3016218-2629-4F85-B5D4-6DBC8E91F057}" type="sibTrans" cxnId="{CBD2E032-2F6A-4550-A70F-7E064D8B0AD8}">
      <dgm:prSet/>
      <dgm:spPr/>
      <dgm:t>
        <a:bodyPr/>
        <a:lstStyle/>
        <a:p>
          <a:endParaRPr lang="nb-NO"/>
        </a:p>
      </dgm:t>
    </dgm:pt>
    <dgm:pt modelId="{9E843313-D822-427E-9E41-902629FE5F6D}" type="pres">
      <dgm:prSet presAssocID="{AFC6B7D1-66BB-40F3-8FAA-EAD4050E16A8}" presName="compositeShape" presStyleCnt="0">
        <dgm:presLayoutVars>
          <dgm:chMax val="7"/>
          <dgm:dir/>
          <dgm:resizeHandles val="exact"/>
        </dgm:presLayoutVars>
      </dgm:prSet>
      <dgm:spPr/>
    </dgm:pt>
    <dgm:pt modelId="{896176F1-3927-4C71-B96C-BB0ADB6D4E4C}" type="pres">
      <dgm:prSet presAssocID="{AFC6B7D1-66BB-40F3-8FAA-EAD4050E16A8}" presName="wedge1" presStyleLbl="node1" presStyleIdx="0" presStyleCnt="2" custAng="5400000" custLinFactNeighborX="1223" custLinFactNeighborY="8416"/>
      <dgm:spPr/>
    </dgm:pt>
    <dgm:pt modelId="{95FA78FF-E875-46D5-B028-BDF67E9F31AA}" type="pres">
      <dgm:prSet presAssocID="{AFC6B7D1-66BB-40F3-8FAA-EAD4050E16A8}" presName="dummy1a" presStyleCnt="0"/>
      <dgm:spPr/>
    </dgm:pt>
    <dgm:pt modelId="{7AF5A472-9C9B-4DB0-8226-17831FC17BE3}" type="pres">
      <dgm:prSet presAssocID="{AFC6B7D1-66BB-40F3-8FAA-EAD4050E16A8}" presName="dummy1b" presStyleCnt="0"/>
      <dgm:spPr/>
    </dgm:pt>
    <dgm:pt modelId="{80845295-2F6C-4543-ACD8-36E726B2E816}" type="pres">
      <dgm:prSet presAssocID="{AFC6B7D1-66BB-40F3-8FAA-EAD4050E16A8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75D23BB5-576A-4A30-9874-B8483C0F9F19}" type="pres">
      <dgm:prSet presAssocID="{AFC6B7D1-66BB-40F3-8FAA-EAD4050E16A8}" presName="wedge2" presStyleLbl="node1" presStyleIdx="1" presStyleCnt="2" custAng="5400000" custScaleX="114286" custLinFactNeighborX="6476" custLinFactNeighborY="2749"/>
      <dgm:spPr/>
    </dgm:pt>
    <dgm:pt modelId="{CF277073-1B65-44BC-9E41-1EAF78F46CEC}" type="pres">
      <dgm:prSet presAssocID="{AFC6B7D1-66BB-40F3-8FAA-EAD4050E16A8}" presName="dummy2a" presStyleCnt="0"/>
      <dgm:spPr/>
    </dgm:pt>
    <dgm:pt modelId="{ADD54F2A-E0DD-4B71-8950-1399343D4003}" type="pres">
      <dgm:prSet presAssocID="{AFC6B7D1-66BB-40F3-8FAA-EAD4050E16A8}" presName="dummy2b" presStyleCnt="0"/>
      <dgm:spPr/>
    </dgm:pt>
    <dgm:pt modelId="{07198F98-5AB8-4F49-9545-17E538130441}" type="pres">
      <dgm:prSet presAssocID="{AFC6B7D1-66BB-40F3-8FAA-EAD4050E16A8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</dgm:pt>
    <dgm:pt modelId="{A8982CFA-5023-4FDA-BB22-83CB9679EF6D}" type="pres">
      <dgm:prSet presAssocID="{588B4545-0CD1-4AF3-982C-5DFCC35AEF92}" presName="arrowWedge1" presStyleLbl="fgSibTrans2D1" presStyleIdx="0" presStyleCnt="2" custAng="5400000" custScaleX="104398" custScaleY="105579" custLinFactNeighborX="-174" custLinFactNeighborY="-927"/>
      <dgm:spPr>
        <a:solidFill>
          <a:schemeClr val="accent3"/>
        </a:solidFill>
      </dgm:spPr>
    </dgm:pt>
    <dgm:pt modelId="{3D22CD9F-A93D-4D2D-B250-CA1E33956119}" type="pres">
      <dgm:prSet presAssocID="{F3016218-2629-4F85-B5D4-6DBC8E91F057}" presName="arrowWedge2" presStyleLbl="fgSibTrans2D1" presStyleIdx="1" presStyleCnt="2" custAng="5400000" custScaleX="112078" custScaleY="104991" custLinFactNeighborX="-1145" custLinFactNeighborY="954"/>
      <dgm:spPr>
        <a:solidFill>
          <a:schemeClr val="accent2"/>
        </a:solidFill>
      </dgm:spPr>
    </dgm:pt>
  </dgm:ptLst>
  <dgm:cxnLst>
    <dgm:cxn modelId="{CBD2E032-2F6A-4550-A70F-7E064D8B0AD8}" srcId="{AFC6B7D1-66BB-40F3-8FAA-EAD4050E16A8}" destId="{23C5151D-B88A-4911-9B9B-D0074E3A1906}" srcOrd="1" destOrd="0" parTransId="{C82CF509-4760-44D7-9B3A-1E846CB5B96B}" sibTransId="{F3016218-2629-4F85-B5D4-6DBC8E91F057}"/>
    <dgm:cxn modelId="{718D2C33-F960-45CC-8BF7-905D7A91D518}" type="presOf" srcId="{23C5151D-B88A-4911-9B9B-D0074E3A1906}" destId="{75D23BB5-576A-4A30-9874-B8483C0F9F19}" srcOrd="0" destOrd="0" presId="urn:microsoft.com/office/officeart/2005/8/layout/cycle8"/>
    <dgm:cxn modelId="{B2F7CA61-7F80-4573-A3BC-100BBBC74F34}" type="presOf" srcId="{AFEDC97A-A692-48E3-8F38-054D66FC5C65}" destId="{896176F1-3927-4C71-B96C-BB0ADB6D4E4C}" srcOrd="0" destOrd="0" presId="urn:microsoft.com/office/officeart/2005/8/layout/cycle8"/>
    <dgm:cxn modelId="{F7A7B773-BA34-40D8-A67B-FBF08ECDC8AF}" srcId="{AFC6B7D1-66BB-40F3-8FAA-EAD4050E16A8}" destId="{AFEDC97A-A692-48E3-8F38-054D66FC5C65}" srcOrd="0" destOrd="0" parTransId="{D76C8344-EC58-4B6E-9545-8FE9E4A42BFF}" sibTransId="{588B4545-0CD1-4AF3-982C-5DFCC35AEF92}"/>
    <dgm:cxn modelId="{151D5DA8-6508-4DB1-A924-50C83BEA487F}" type="presOf" srcId="{AFEDC97A-A692-48E3-8F38-054D66FC5C65}" destId="{80845295-2F6C-4543-ACD8-36E726B2E816}" srcOrd="1" destOrd="0" presId="urn:microsoft.com/office/officeart/2005/8/layout/cycle8"/>
    <dgm:cxn modelId="{C5D7FBB6-199C-4FE3-B478-D0C2C029FABF}" type="presOf" srcId="{AFC6B7D1-66BB-40F3-8FAA-EAD4050E16A8}" destId="{9E843313-D822-427E-9E41-902629FE5F6D}" srcOrd="0" destOrd="0" presId="urn:microsoft.com/office/officeart/2005/8/layout/cycle8"/>
    <dgm:cxn modelId="{BBE77FC1-2557-485E-82D6-939686B02A63}" type="presOf" srcId="{23C5151D-B88A-4911-9B9B-D0074E3A1906}" destId="{07198F98-5AB8-4F49-9545-17E538130441}" srcOrd="1" destOrd="0" presId="urn:microsoft.com/office/officeart/2005/8/layout/cycle8"/>
    <dgm:cxn modelId="{E5229CCB-5DEE-4904-A623-246F5967CA56}" type="presParOf" srcId="{9E843313-D822-427E-9E41-902629FE5F6D}" destId="{896176F1-3927-4C71-B96C-BB0ADB6D4E4C}" srcOrd="0" destOrd="0" presId="urn:microsoft.com/office/officeart/2005/8/layout/cycle8"/>
    <dgm:cxn modelId="{004B139C-1E44-47C4-91D8-84500181FE8B}" type="presParOf" srcId="{9E843313-D822-427E-9E41-902629FE5F6D}" destId="{95FA78FF-E875-46D5-B028-BDF67E9F31AA}" srcOrd="1" destOrd="0" presId="urn:microsoft.com/office/officeart/2005/8/layout/cycle8"/>
    <dgm:cxn modelId="{6AB5081B-BF7B-41B5-88A7-960F7EECC7D4}" type="presParOf" srcId="{9E843313-D822-427E-9E41-902629FE5F6D}" destId="{7AF5A472-9C9B-4DB0-8226-17831FC17BE3}" srcOrd="2" destOrd="0" presId="urn:microsoft.com/office/officeart/2005/8/layout/cycle8"/>
    <dgm:cxn modelId="{2CAB7A62-9D6D-4C37-8D4C-C113E9E03A19}" type="presParOf" srcId="{9E843313-D822-427E-9E41-902629FE5F6D}" destId="{80845295-2F6C-4543-ACD8-36E726B2E816}" srcOrd="3" destOrd="0" presId="urn:microsoft.com/office/officeart/2005/8/layout/cycle8"/>
    <dgm:cxn modelId="{153C36DB-11FF-4280-A361-63BD8B9D7570}" type="presParOf" srcId="{9E843313-D822-427E-9E41-902629FE5F6D}" destId="{75D23BB5-576A-4A30-9874-B8483C0F9F19}" srcOrd="4" destOrd="0" presId="urn:microsoft.com/office/officeart/2005/8/layout/cycle8"/>
    <dgm:cxn modelId="{4442F011-27CF-45F3-857C-2B8A176EB96D}" type="presParOf" srcId="{9E843313-D822-427E-9E41-902629FE5F6D}" destId="{CF277073-1B65-44BC-9E41-1EAF78F46CEC}" srcOrd="5" destOrd="0" presId="urn:microsoft.com/office/officeart/2005/8/layout/cycle8"/>
    <dgm:cxn modelId="{192A1675-F2B6-4A92-9A36-A8C16570D64C}" type="presParOf" srcId="{9E843313-D822-427E-9E41-902629FE5F6D}" destId="{ADD54F2A-E0DD-4B71-8950-1399343D4003}" srcOrd="6" destOrd="0" presId="urn:microsoft.com/office/officeart/2005/8/layout/cycle8"/>
    <dgm:cxn modelId="{8534148B-3BB2-4E9B-A113-8F050D5EFADA}" type="presParOf" srcId="{9E843313-D822-427E-9E41-902629FE5F6D}" destId="{07198F98-5AB8-4F49-9545-17E538130441}" srcOrd="7" destOrd="0" presId="urn:microsoft.com/office/officeart/2005/8/layout/cycle8"/>
    <dgm:cxn modelId="{762DEA20-844A-4B04-960E-5A5BB26EE713}" type="presParOf" srcId="{9E843313-D822-427E-9E41-902629FE5F6D}" destId="{A8982CFA-5023-4FDA-BB22-83CB9679EF6D}" srcOrd="8" destOrd="0" presId="urn:microsoft.com/office/officeart/2005/8/layout/cycle8"/>
    <dgm:cxn modelId="{B6E95E8C-57EA-474C-99B2-7A318A4D8697}" type="presParOf" srcId="{9E843313-D822-427E-9E41-902629FE5F6D}" destId="{3D22CD9F-A93D-4D2D-B250-CA1E33956119}" srcOrd="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6176F1-3927-4C71-B96C-BB0ADB6D4E4C}">
      <dsp:nvSpPr>
        <dsp:cNvPr id="0" name=""/>
        <dsp:cNvSpPr/>
      </dsp:nvSpPr>
      <dsp:spPr>
        <a:xfrm rot="5400000">
          <a:off x="2963927" y="830526"/>
          <a:ext cx="4729853" cy="4729853"/>
        </a:xfrm>
        <a:prstGeom prst="pie">
          <a:avLst>
            <a:gd name="adj1" fmla="val 16200000"/>
            <a:gd name="adj2" fmla="val 54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2700" b="1" kern="1200">
            <a:solidFill>
              <a:schemeClr val="tx1"/>
            </a:solidFill>
          </a:endParaRPr>
        </a:p>
      </dsp:txBody>
      <dsp:txXfrm>
        <a:off x="4484237" y="3133515"/>
        <a:ext cx="1689233" cy="2252311"/>
      </dsp:txXfrm>
    </dsp:sp>
    <dsp:sp modelId="{75D23BB5-576A-4A30-9874-B8483C0F9F19}">
      <dsp:nvSpPr>
        <dsp:cNvPr id="0" name=""/>
        <dsp:cNvSpPr/>
      </dsp:nvSpPr>
      <dsp:spPr>
        <a:xfrm rot="5400000">
          <a:off x="2649302" y="562485"/>
          <a:ext cx="5405560" cy="4729853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9953179"/>
            <a:satOff val="-70408"/>
            <a:lumOff val="-149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2800" b="1" kern="1200"/>
        </a:p>
      </dsp:txBody>
      <dsp:txXfrm>
        <a:off x="4386803" y="585005"/>
        <a:ext cx="1930557" cy="2252311"/>
      </dsp:txXfrm>
    </dsp:sp>
    <dsp:sp modelId="{A8982CFA-5023-4FDA-BB22-83CB9679EF6D}">
      <dsp:nvSpPr>
        <dsp:cNvPr id="0" name=""/>
        <dsp:cNvSpPr/>
      </dsp:nvSpPr>
      <dsp:spPr>
        <a:xfrm rot="5400000">
          <a:off x="2544991" y="340177"/>
          <a:ext cx="5549228" cy="5612003"/>
        </a:xfrm>
        <a:prstGeom prst="circularArrow">
          <a:avLst>
            <a:gd name="adj1" fmla="val 5085"/>
            <a:gd name="adj2" fmla="val 327528"/>
            <a:gd name="adj3" fmla="val 5072472"/>
            <a:gd name="adj4" fmla="val 16200000"/>
            <a:gd name="adj5" fmla="val 5932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22CD9F-A93D-4D2D-B250-CA1E33956119}">
      <dsp:nvSpPr>
        <dsp:cNvPr id="0" name=""/>
        <dsp:cNvSpPr/>
      </dsp:nvSpPr>
      <dsp:spPr>
        <a:xfrm rot="5400000">
          <a:off x="2309921" y="187747"/>
          <a:ext cx="5957455" cy="5580748"/>
        </a:xfrm>
        <a:prstGeom prst="circularArrow">
          <a:avLst>
            <a:gd name="adj1" fmla="val 5085"/>
            <a:gd name="adj2" fmla="val 327528"/>
            <a:gd name="adj3" fmla="val 15872472"/>
            <a:gd name="adj4" fmla="val 5400000"/>
            <a:gd name="adj5" fmla="val 5932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2ED02-0187-40A6-8957-70F068E6B33F}" type="datetimeFigureOut">
              <a:rPr lang="en-GB" smtClean="0"/>
              <a:t>22/04/2026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9ECB9-57DD-4E68-B78A-743AE9A44C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789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FCE7475-7F7A-0F7E-72E9-F588518060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6"/>
            <a:ext cx="24383213" cy="13715554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7289AFEC-903C-23B3-90F3-660D191DEF22}"/>
              </a:ext>
            </a:extLst>
          </p:cNvPr>
          <p:cNvGrpSpPr/>
          <p:nvPr userDrawn="1"/>
        </p:nvGrpSpPr>
        <p:grpSpPr>
          <a:xfrm>
            <a:off x="-628795" y="29579998"/>
            <a:ext cx="24382413" cy="13324226"/>
            <a:chOff x="0" y="391774"/>
            <a:chExt cx="24382413" cy="1332422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D72CE1D-D505-574B-E8D8-1CA76A612AD3}"/>
                </a:ext>
              </a:extLst>
            </p:cNvPr>
            <p:cNvSpPr/>
            <p:nvPr userDrawn="1"/>
          </p:nvSpPr>
          <p:spPr>
            <a:xfrm>
              <a:off x="23753618" y="391776"/>
              <a:ext cx="628795" cy="1332422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1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CD92ABB-276E-65DC-2929-A5D99D003EA9}"/>
                </a:ext>
              </a:extLst>
            </p:cNvPr>
            <p:cNvSpPr/>
            <p:nvPr userDrawn="1"/>
          </p:nvSpPr>
          <p:spPr>
            <a:xfrm>
              <a:off x="0" y="391775"/>
              <a:ext cx="628795" cy="1313718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1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EB26F6D-370D-99B0-82D6-8971077566CE}"/>
                </a:ext>
              </a:extLst>
            </p:cNvPr>
            <p:cNvSpPr/>
            <p:nvPr userDrawn="1"/>
          </p:nvSpPr>
          <p:spPr>
            <a:xfrm rot="5400000">
              <a:off x="11867521" y="-11135689"/>
              <a:ext cx="628795" cy="2368372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1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FD447DC-1C6B-3A87-5D4F-B04FA5EDC73B}"/>
                </a:ext>
              </a:extLst>
            </p:cNvPr>
            <p:cNvSpPr/>
            <p:nvPr userDrawn="1"/>
          </p:nvSpPr>
          <p:spPr>
            <a:xfrm rot="5400000">
              <a:off x="11867522" y="1167149"/>
              <a:ext cx="628795" cy="2368372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1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923A26-B159-8ACF-6224-EB10CC2A08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26379" y="2088932"/>
            <a:ext cx="22673676" cy="1786269"/>
          </a:xfrm>
        </p:spPr>
        <p:txBody>
          <a:bodyPr/>
          <a:lstStyle>
            <a:lvl1pPr>
              <a:buNone/>
              <a:defRPr lang="en-BE" sz="11998" b="0" i="0" kern="1200" dirty="0">
                <a:solidFill>
                  <a:schemeClr val="tx2"/>
                </a:solidFill>
                <a:latin typeface="Avenir Next LT Pro" panose="020F050202020403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Click to edit Presentation title</a:t>
            </a:r>
            <a:endParaRPr lang="en-BE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5D6B92D-E71B-1D60-82F3-7C9EFC68B4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6632" y="4626796"/>
            <a:ext cx="22673422" cy="874712"/>
          </a:xfrm>
        </p:spPr>
        <p:txBody>
          <a:bodyPr/>
          <a:lstStyle>
            <a:lvl1pPr>
              <a:buNone/>
              <a:defRPr lang="en-BE" sz="4800" b="0" i="0" kern="1200" dirty="0">
                <a:solidFill>
                  <a:schemeClr val="accent1"/>
                </a:solidFill>
                <a:latin typeface="Avenir Next LT Pro Demi" panose="020B0504020202020204" pitchFamily="34" charset="77"/>
                <a:ea typeface="+mn-ea"/>
                <a:cs typeface="+mn-cs"/>
              </a:defRPr>
            </a:lvl1pPr>
          </a:lstStyle>
          <a:p>
            <a:pPr marL="0" lvl="0" indent="0" algn="l" defTabSz="1828629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/>
              <a:t>Name and Institution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601395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DA7D77F7-A666-B9CE-F1FF-269DFD57EC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6"/>
            <a:ext cx="24382413" cy="1371510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0964" y="4674525"/>
            <a:ext cx="18752657" cy="71483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800" b="0" i="0">
                <a:solidFill>
                  <a:srgbClr val="49597C"/>
                </a:solidFill>
                <a:latin typeface="Avenir Next LT Pro Demi" panose="020B0504020202020204" pitchFamily="34" charset="77"/>
              </a:defRPr>
            </a:lvl1pPr>
            <a:lvl2pPr marL="91431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62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294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25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5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588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51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EC8541-8AD6-2106-632D-F0760BCEFB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20964" y="5809101"/>
            <a:ext cx="18752657" cy="1789112"/>
          </a:xfrm>
        </p:spPr>
        <p:txBody>
          <a:bodyPr/>
          <a:lstStyle>
            <a:lvl1pPr>
              <a:buNone/>
              <a:defRPr lang="en-BE" sz="11998" b="0" i="0" kern="1200" dirty="0">
                <a:solidFill>
                  <a:srgbClr val="445979"/>
                </a:solidFill>
                <a:latin typeface="Avenir Next LT Pro" panose="020F050202020403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Click to edit Section title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47071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8CF43749-3761-3469-2039-A0ACDA857D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6"/>
            <a:ext cx="24383213" cy="137155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3601" y="633600"/>
            <a:ext cx="23115598" cy="1631618"/>
          </a:xfrm>
        </p:spPr>
        <p:txBody>
          <a:bodyPr lIns="0" tIns="0" rIns="0" bIns="0" anchor="t">
            <a:noAutofit/>
          </a:bodyPr>
          <a:lstStyle>
            <a:lvl1pPr>
              <a:defRPr sz="6600" b="1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SLIDE TITLE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603" y="2898000"/>
            <a:ext cx="23115599" cy="9104400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  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92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61CB2B88-11FA-4AAB-0DDF-F9625BC50A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6"/>
            <a:ext cx="24383213" cy="137155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3603" y="633600"/>
            <a:ext cx="23115599" cy="1630800"/>
          </a:xfrm>
        </p:spPr>
        <p:txBody>
          <a:bodyPr lIns="0" tIns="0" rIns="0" bIns="0" anchor="t">
            <a:normAutofit/>
          </a:bodyPr>
          <a:lstStyle>
            <a:lvl1pPr>
              <a:defRPr sz="6600" b="1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SLIDE TITLE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602" y="2898000"/>
            <a:ext cx="11239199" cy="9104400"/>
          </a:xfrm>
        </p:spPr>
        <p:txBody>
          <a:bodyPr lIns="0" tIns="0" rIns="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06403" y="2898000"/>
            <a:ext cx="11239199" cy="9103612"/>
          </a:xfrm>
        </p:spPr>
        <p:txBody>
          <a:bodyPr lIns="0" tIns="0" rIns="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902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ing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1BC2134-0E44-BD7D-90C2-43EE4BACFD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6"/>
            <a:ext cx="24383213" cy="137155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3603" y="633600"/>
            <a:ext cx="23115599" cy="1630800"/>
          </a:xfrm>
        </p:spPr>
        <p:txBody>
          <a:bodyPr lIns="0" tIns="0" rIns="0" bIns="0" anchor="t">
            <a:normAutofit/>
          </a:bodyPr>
          <a:lstStyle>
            <a:lvl1pPr>
              <a:defRPr sz="6600" b="1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SLIDE TITLE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602" y="2898000"/>
            <a:ext cx="7279201" cy="9104400"/>
          </a:xfrm>
        </p:spPr>
        <p:txBody>
          <a:bodyPr lIns="0" tIns="0" rIns="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50003" y="2898000"/>
            <a:ext cx="7279201" cy="9103612"/>
          </a:xfrm>
        </p:spPr>
        <p:txBody>
          <a:bodyPr lIns="0" tIns="0" rIns="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3ADFE1-2971-0741-9535-1DC1F3822D1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6470313" y="2898775"/>
            <a:ext cx="7278687" cy="910283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0233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Heading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87C1CC4F-3FAC-2500-D45D-BBBF3ED3DC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6"/>
            <a:ext cx="24383213" cy="137155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3602" y="633600"/>
            <a:ext cx="7863963" cy="3200400"/>
          </a:xfrm>
        </p:spPr>
        <p:txBody>
          <a:bodyPr lIns="0" tIns="0" rIns="0" bIns="0" anchor="t">
            <a:normAutofit/>
          </a:bodyPr>
          <a:lstStyle>
            <a:lvl1pPr>
              <a:defRPr sz="6600" b="1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SLIDE TITLE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9599" y="633600"/>
            <a:ext cx="14619600" cy="11368012"/>
          </a:xfrm>
        </p:spPr>
        <p:txBody>
          <a:bodyPr lIns="0" tIns="0" rIns="0" bIns="0" anchor="t"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3602" y="4467600"/>
            <a:ext cx="7863963" cy="7534012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3200"/>
            </a:lvl1pPr>
            <a:lvl2pPr marL="914314" indent="0">
              <a:buNone/>
              <a:defRPr sz="2800"/>
            </a:lvl2pPr>
            <a:lvl3pPr marL="1828629" indent="0">
              <a:buNone/>
              <a:defRPr sz="2400"/>
            </a:lvl3pPr>
            <a:lvl4pPr marL="2742943" indent="0">
              <a:buNone/>
              <a:defRPr sz="2000"/>
            </a:lvl4pPr>
            <a:lvl5pPr marL="3657257" indent="0">
              <a:buNone/>
              <a:defRPr sz="2000"/>
            </a:lvl5pPr>
            <a:lvl6pPr marL="4571571" indent="0">
              <a:buNone/>
              <a:defRPr sz="2000"/>
            </a:lvl6pPr>
            <a:lvl7pPr marL="5485886" indent="0">
              <a:buNone/>
              <a:defRPr sz="2000"/>
            </a:lvl7pPr>
            <a:lvl8pPr marL="6400200" indent="0">
              <a:buNone/>
              <a:defRPr sz="2000"/>
            </a:lvl8pPr>
            <a:lvl9pPr marL="7314514" indent="0">
              <a:buNone/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9724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7742261-B79C-C1E1-72B9-A48467B4F7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6"/>
            <a:ext cx="24383213" cy="137155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3601" y="633600"/>
            <a:ext cx="23115598" cy="1631618"/>
          </a:xfrm>
        </p:spPr>
        <p:txBody>
          <a:bodyPr lIns="0" tIns="0" rIns="0" bIns="0" anchor="t">
            <a:noAutofit/>
          </a:bodyPr>
          <a:lstStyle>
            <a:lvl1pPr>
              <a:defRPr sz="6600" b="1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SLIDE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357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4F8B61F-CD53-BE2E-2187-AD63EADBA6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6"/>
            <a:ext cx="24383213" cy="1371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076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>
            <a:extLst>
              <a:ext uri="{FF2B5EF4-FFF2-40B4-BE49-F238E27FC236}">
                <a16:creationId xmlns:a16="http://schemas.microsoft.com/office/drawing/2014/main" id="{B66EFE6F-4A10-46AD-EAF7-BC17E9B366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96785"/>
          <a:stretch>
            <a:fillRect/>
          </a:stretch>
        </p:blipFill>
        <p:spPr>
          <a:xfrm>
            <a:off x="0" y="446"/>
            <a:ext cx="24383213" cy="440988"/>
          </a:xfrm>
          <a:prstGeom prst="rect">
            <a:avLst/>
          </a:prstGeom>
        </p:spPr>
      </p:pic>
      <p:pic>
        <p:nvPicPr>
          <p:cNvPr id="4" name="Image 1">
            <a:extLst>
              <a:ext uri="{FF2B5EF4-FFF2-40B4-BE49-F238E27FC236}">
                <a16:creationId xmlns:a16="http://schemas.microsoft.com/office/drawing/2014/main" id="{DBE076BA-6200-3FE1-D067-127FE24478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84960" t="87183"/>
          <a:stretch>
            <a:fillRect/>
          </a:stretch>
        </p:blipFill>
        <p:spPr>
          <a:xfrm>
            <a:off x="20715894" y="11958144"/>
            <a:ext cx="3667322" cy="175785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F7CC726-73C6-BE4E-C9E0-36A764F0A7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601" y="633600"/>
            <a:ext cx="23115598" cy="1631618"/>
          </a:xfrm>
        </p:spPr>
        <p:txBody>
          <a:bodyPr lIns="0" tIns="0" rIns="0" bIns="0" anchor="t">
            <a:noAutofit/>
          </a:bodyPr>
          <a:lstStyle>
            <a:lvl1pPr>
              <a:defRPr sz="6600" b="1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SLIDE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715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157" lvl="0" indent="-457157" algn="l" defTabSz="182862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</a:pPr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516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2" r:id="rId3"/>
    <p:sldLayoutId id="2147483664" r:id="rId4"/>
    <p:sldLayoutId id="2147483672" r:id="rId5"/>
    <p:sldLayoutId id="2147483668" r:id="rId6"/>
    <p:sldLayoutId id="2147483669" r:id="rId7"/>
    <p:sldLayoutId id="2147483667" r:id="rId8"/>
    <p:sldLayoutId id="2147483673" r:id="rId9"/>
  </p:sldLayoutIdLst>
  <p:txStyles>
    <p:titleStyle>
      <a:lvl1pPr marL="0" indent="0" algn="l" defTabSz="1828629" rtl="0" eaLnBrk="1" latinLnBrk="0" hangingPunct="1">
        <a:lnSpc>
          <a:spcPct val="90000"/>
        </a:lnSpc>
        <a:spcBef>
          <a:spcPct val="0"/>
        </a:spcBef>
        <a:buNone/>
        <a:defRPr lang="en-US" sz="11998" b="0" i="0" kern="1200" dirty="0">
          <a:solidFill>
            <a:schemeClr val="tx2"/>
          </a:solidFill>
          <a:latin typeface="Avenir Next LT Pro" panose="020F0502020204030204" pitchFamily="34" charset="0"/>
          <a:ea typeface="+mj-ea"/>
          <a:cs typeface="+mj-cs"/>
        </a:defRPr>
      </a:lvl1pPr>
    </p:titleStyle>
    <p:bodyStyle>
      <a:lvl1pPr marL="457157" indent="-457157" algn="l" defTabSz="182862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b="0" i="0" kern="1200">
          <a:solidFill>
            <a:schemeClr val="tx1"/>
          </a:solidFill>
          <a:latin typeface="Avenir Next LT Pro" panose="020F0502020204030204" pitchFamily="34" charset="0"/>
          <a:ea typeface="+mn-ea"/>
          <a:cs typeface="+mn-cs"/>
        </a:defRPr>
      </a:lvl1pPr>
      <a:lvl2pPr marL="1371471" indent="-457157" algn="l" defTabSz="182862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4800" b="0" i="0" kern="1200">
          <a:solidFill>
            <a:schemeClr val="tx1"/>
          </a:solidFill>
          <a:latin typeface="Avenir Next LT Pro" panose="020F0502020204030204" pitchFamily="34" charset="0"/>
          <a:ea typeface="+mn-ea"/>
          <a:cs typeface="+mn-cs"/>
        </a:defRPr>
      </a:lvl2pPr>
      <a:lvl3pPr marL="2285786" indent="-457157" algn="l" defTabSz="182862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4000" b="0" i="0" kern="1200">
          <a:solidFill>
            <a:schemeClr val="tx1"/>
          </a:solidFill>
          <a:latin typeface="Avenir Next LT Pro" panose="020F0502020204030204" pitchFamily="34" charset="0"/>
          <a:ea typeface="+mn-ea"/>
          <a:cs typeface="+mn-cs"/>
        </a:defRPr>
      </a:lvl3pPr>
      <a:lvl4pPr marL="3200100" indent="-457157" algn="l" defTabSz="182862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600" b="0" i="0" kern="1200">
          <a:solidFill>
            <a:schemeClr val="tx1"/>
          </a:solidFill>
          <a:latin typeface="Avenir Next LT Pro" panose="020F0502020204030204" pitchFamily="34" charset="0"/>
          <a:ea typeface="+mn-ea"/>
          <a:cs typeface="+mn-cs"/>
        </a:defRPr>
      </a:lvl4pPr>
      <a:lvl5pPr marL="4114414" indent="-457157" algn="l" defTabSz="182862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600" b="0" i="0" kern="1200">
          <a:solidFill>
            <a:schemeClr val="tx1"/>
          </a:solidFill>
          <a:latin typeface="Avenir Next LT Pro" panose="020F0502020204030204" pitchFamily="34" charset="0"/>
          <a:ea typeface="+mn-ea"/>
          <a:cs typeface="+mn-cs"/>
        </a:defRPr>
      </a:lvl5pPr>
      <a:lvl6pPr marL="5028729" indent="-457157" algn="l" defTabSz="182862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043" indent="-457157" algn="l" defTabSz="182862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357" indent="-457157" algn="l" defTabSz="182862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1671" indent="-457157" algn="l" defTabSz="182862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62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14" algn="l" defTabSz="182862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29" algn="l" defTabSz="182862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943" algn="l" defTabSz="182862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257" algn="l" defTabSz="182862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571" algn="l" defTabSz="182862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886" algn="l" defTabSz="182862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200" algn="l" defTabSz="182862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514" algn="l" defTabSz="182862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abstracts@sesamsociety.org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448AC6-5D3A-C247-9507-4C9F22F3CA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GB"/>
              <a:t>Abstract Presentation Guidelines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A0C17-C675-8142-8160-FFBB3785D3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/>
              <a:t>Oral Presentations, Short Communications, </a:t>
            </a:r>
            <a:r>
              <a:rPr lang="en-GB" err="1"/>
              <a:t>ePosters</a:t>
            </a:r>
            <a:r>
              <a:rPr lang="en-GB"/>
              <a:t>, Workshops</a:t>
            </a:r>
            <a:endParaRPr lang="en-BE"/>
          </a:p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474918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93ADF1D-4A83-198C-8E2A-359C56B57E33}"/>
              </a:ext>
            </a:extLst>
          </p:cNvPr>
          <p:cNvSpPr txBox="1">
            <a:spLocks/>
          </p:cNvSpPr>
          <p:nvPr/>
        </p:nvSpPr>
        <p:spPr>
          <a:xfrm>
            <a:off x="633603" y="633601"/>
            <a:ext cx="23115599" cy="16308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600" b="0" i="0" kern="1200">
                <a:solidFill>
                  <a:schemeClr val="tx2"/>
                </a:solidFill>
                <a:latin typeface="Avenir Next LT Pro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GB" sz="6601" b="1">
                <a:solidFill>
                  <a:srgbClr val="465678"/>
                </a:solidFill>
              </a:rPr>
              <a:t>SHARED</a:t>
            </a:r>
            <a:r>
              <a:rPr lang="en-GB" sz="6601" b="1"/>
              <a:t> VALUES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35E359F-C7FE-36DC-0406-A9EA7E739D7E}"/>
              </a:ext>
            </a:extLst>
          </p:cNvPr>
          <p:cNvSpPr txBox="1">
            <a:spLocks/>
          </p:cNvSpPr>
          <p:nvPr/>
        </p:nvSpPr>
        <p:spPr>
          <a:xfrm>
            <a:off x="633600" y="2264401"/>
            <a:ext cx="7279201" cy="10083873"/>
          </a:xfrm>
          <a:prstGeom prst="rect">
            <a:avLst/>
          </a:prstGeom>
        </p:spPr>
        <p:txBody>
          <a:bodyPr>
            <a:normAutofit/>
          </a:bodyPr>
          <a:lstStyle>
            <a:lvl1pPr marL="457177" indent="-457177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600" b="0" i="0" kern="1200">
                <a:solidFill>
                  <a:schemeClr val="tx1"/>
                </a:solidFill>
                <a:latin typeface="Avenir Next LT Pro" panose="020F0502020204030204" pitchFamily="34" charset="0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Avenir Next LT Pro" panose="020F0502020204030204" pitchFamily="34" charset="0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tx1"/>
                </a:solidFill>
                <a:latin typeface="Avenir Next LT Pro" panose="020F0502020204030204" pitchFamily="34" charset="0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0" i="0" kern="1200">
                <a:solidFill>
                  <a:schemeClr val="tx1"/>
                </a:solidFill>
                <a:latin typeface="Avenir Next LT Pro" panose="020F0502020204030204" pitchFamily="34" charset="0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0" i="0" kern="1200">
                <a:solidFill>
                  <a:schemeClr val="tx1"/>
                </a:solidFill>
                <a:latin typeface="Avenir Next LT Pro" panose="020F0502020204030204" pitchFamily="34" charset="0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Char char="ü"/>
            </a:pPr>
            <a:r>
              <a:rPr lang="en-US"/>
              <a:t>PSYCHOLOGICAL SAFETY</a:t>
            </a:r>
          </a:p>
          <a:p>
            <a:endParaRPr lang="en-US"/>
          </a:p>
          <a:p>
            <a:r>
              <a:rPr lang="en-US"/>
              <a:t>Enable and encourage to:</a:t>
            </a:r>
          </a:p>
          <a:p>
            <a:pPr lvl="1"/>
            <a:r>
              <a:rPr lang="en-US"/>
              <a:t>question</a:t>
            </a:r>
          </a:p>
          <a:p>
            <a:pPr lvl="1"/>
            <a:r>
              <a:rPr lang="en-US"/>
              <a:t>share</a:t>
            </a:r>
          </a:p>
          <a:p>
            <a:pPr lvl="1"/>
            <a:r>
              <a:rPr lang="en-US"/>
              <a:t>speak up</a:t>
            </a:r>
          </a:p>
          <a:p>
            <a:pPr lvl="1"/>
            <a:r>
              <a:rPr lang="en-US"/>
              <a:t>take risks</a:t>
            </a:r>
          </a:p>
          <a:p>
            <a:pPr marL="914314" lvl="1" indent="0">
              <a:buNone/>
            </a:pPr>
            <a:endParaRPr lang="en-US"/>
          </a:p>
          <a:p>
            <a:r>
              <a:rPr lang="en-US"/>
              <a:t>Include everyone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987468D-C792-5CC3-3149-6529E453B120}"/>
              </a:ext>
            </a:extLst>
          </p:cNvPr>
          <p:cNvSpPr txBox="1">
            <a:spLocks/>
          </p:cNvSpPr>
          <p:nvPr/>
        </p:nvSpPr>
        <p:spPr>
          <a:xfrm>
            <a:off x="17103216" y="2335395"/>
            <a:ext cx="7279201" cy="9644801"/>
          </a:xfrm>
          <a:prstGeom prst="rect">
            <a:avLst/>
          </a:prstGeom>
        </p:spPr>
        <p:txBody>
          <a:bodyPr/>
          <a:lstStyle>
            <a:lvl1pPr marL="457177" indent="-457177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600" b="0" i="0" kern="1200">
                <a:solidFill>
                  <a:schemeClr val="tx1"/>
                </a:solidFill>
                <a:latin typeface="Avenir Next LT Pro" panose="020F0502020204030204" pitchFamily="34" charset="0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Avenir Next LT Pro" panose="020F0502020204030204" pitchFamily="34" charset="0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tx1"/>
                </a:solidFill>
                <a:latin typeface="Avenir Next LT Pro" panose="020F0502020204030204" pitchFamily="34" charset="0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0" i="0" kern="1200">
                <a:solidFill>
                  <a:schemeClr val="tx1"/>
                </a:solidFill>
                <a:latin typeface="Avenir Next LT Pro" panose="020F0502020204030204" pitchFamily="34" charset="0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0" i="0" kern="1200">
                <a:solidFill>
                  <a:schemeClr val="tx1"/>
                </a:solidFill>
                <a:latin typeface="Avenir Next LT Pro" panose="020F0502020204030204" pitchFamily="34" charset="0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Char char="ü"/>
            </a:pPr>
            <a:r>
              <a:rPr lang="en-US"/>
              <a:t>ENJOY 	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Meeting new people</a:t>
            </a:r>
          </a:p>
          <a:p>
            <a:r>
              <a:rPr lang="en-US"/>
              <a:t>Being together </a:t>
            </a:r>
          </a:p>
          <a:p>
            <a:r>
              <a:rPr lang="en-US"/>
              <a:t>Learning</a:t>
            </a:r>
          </a:p>
          <a:p>
            <a:r>
              <a:rPr lang="en-US"/>
              <a:t>Participating</a:t>
            </a:r>
          </a:p>
          <a:p>
            <a:r>
              <a:rPr lang="en-US"/>
              <a:t>Give your best!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2487853-DEC1-17FB-F5A4-505A492A84AA}"/>
              </a:ext>
            </a:extLst>
          </p:cNvPr>
          <p:cNvSpPr txBox="1">
            <a:spLocks/>
          </p:cNvSpPr>
          <p:nvPr/>
        </p:nvSpPr>
        <p:spPr>
          <a:xfrm>
            <a:off x="8868665" y="2335396"/>
            <a:ext cx="7278687" cy="10083875"/>
          </a:xfrm>
          <a:prstGeom prst="rect">
            <a:avLst/>
          </a:prstGeom>
        </p:spPr>
        <p:txBody>
          <a:bodyPr>
            <a:normAutofit/>
          </a:bodyPr>
          <a:lstStyle>
            <a:lvl1pPr marL="457177" indent="-457177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600" b="0" i="0" kern="1200">
                <a:solidFill>
                  <a:schemeClr val="tx1"/>
                </a:solidFill>
                <a:latin typeface="Avenir Next LT Pro" panose="020F0502020204030204" pitchFamily="34" charset="0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Avenir Next LT Pro" panose="020F0502020204030204" pitchFamily="34" charset="0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tx1"/>
                </a:solidFill>
                <a:latin typeface="Avenir Next LT Pro" panose="020F0502020204030204" pitchFamily="34" charset="0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0" i="0" kern="1200">
                <a:solidFill>
                  <a:schemeClr val="tx1"/>
                </a:solidFill>
                <a:latin typeface="Avenir Next LT Pro" panose="020F0502020204030204" pitchFamily="34" charset="0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0" i="0" kern="1200">
                <a:solidFill>
                  <a:schemeClr val="tx1"/>
                </a:solidFill>
                <a:latin typeface="Avenir Next LT Pro" panose="020F0502020204030204" pitchFamily="34" charset="0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Char char="ü"/>
            </a:pPr>
            <a:r>
              <a:rPr lang="en-US"/>
              <a:t>RESPECT</a:t>
            </a:r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r>
              <a:rPr lang="en-US"/>
              <a:t>Everyone’s voice matters</a:t>
            </a:r>
          </a:p>
          <a:p>
            <a:r>
              <a:rPr lang="en-US"/>
              <a:t>Listen genuinely</a:t>
            </a:r>
          </a:p>
          <a:p>
            <a:pPr marL="0" indent="0">
              <a:buNone/>
            </a:pPr>
            <a:endParaRPr 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D92DF8D-BDCF-B5B2-4CED-BB446FC4AFF8}"/>
              </a:ext>
            </a:extLst>
          </p:cNvPr>
          <p:cNvGraphicFramePr/>
          <p:nvPr/>
        </p:nvGraphicFramePr>
        <p:xfrm>
          <a:off x="7011661" y="3416968"/>
          <a:ext cx="10091555" cy="5630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586920C-6716-57B6-F96E-E9A0D900E413}"/>
              </a:ext>
            </a:extLst>
          </p:cNvPr>
          <p:cNvSpPr txBox="1"/>
          <p:nvPr/>
        </p:nvSpPr>
        <p:spPr>
          <a:xfrm>
            <a:off x="10859680" y="4788279"/>
            <a:ext cx="3104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>
                <a:solidFill>
                  <a:schemeClr val="bg1"/>
                </a:solidFill>
              </a:rPr>
              <a:t>Presenters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D85EC8-2613-7326-8C98-0FAB089F97AE}"/>
              </a:ext>
            </a:extLst>
          </p:cNvPr>
          <p:cNvSpPr txBox="1"/>
          <p:nvPr/>
        </p:nvSpPr>
        <p:spPr>
          <a:xfrm>
            <a:off x="10767515" y="6961833"/>
            <a:ext cx="3354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/>
              <a:t>Participants</a:t>
            </a:r>
          </a:p>
        </p:txBody>
      </p:sp>
    </p:spTree>
    <p:extLst>
      <p:ext uri="{BB962C8B-B14F-4D97-AF65-F5344CB8AC3E}">
        <p14:creationId xmlns:p14="http://schemas.microsoft.com/office/powerpoint/2010/main" val="2523146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B90F3C-4882-469B-B3C5-093D1C675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3FF16-ADD4-A194-D671-ADE57CE04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567" y="1719073"/>
            <a:ext cx="23115599" cy="3529584"/>
          </a:xfrm>
          <a:ln w="57150">
            <a:noFill/>
          </a:ln>
        </p:spPr>
        <p:txBody>
          <a:bodyPr vert="horz" lIns="0" tIns="0" rIns="0" bIns="0" rtlCol="0" anchor="t">
            <a:noAutofit/>
          </a:bodyPr>
          <a:lstStyle/>
          <a:p>
            <a:pPr marL="0" indent="0" algn="ctr">
              <a:buNone/>
            </a:pPr>
            <a:endParaRPr lang="en-US" sz="4000" dirty="0">
              <a:latin typeface="Avenir Next LT Pro"/>
              <a:cs typeface="Arial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chemeClr val="tx2"/>
                </a:solidFill>
                <a:latin typeface="Avenir Next LT Pro"/>
                <a:cs typeface="Arial"/>
              </a:rPr>
              <a:t>Oral Presentation - </a:t>
            </a:r>
            <a:r>
              <a:rPr lang="en-GB" sz="4000" b="1" dirty="0">
                <a:solidFill>
                  <a:schemeClr val="tx2"/>
                </a:solidFill>
                <a:latin typeface="Avenir Next LT Pro"/>
                <a:cs typeface="Arial"/>
              </a:rPr>
              <a:t>10-minute presentation and 5 minutes Q&amp;A</a:t>
            </a:r>
            <a:endParaRPr lang="en-US" sz="4000" b="1" dirty="0">
              <a:solidFill>
                <a:schemeClr val="tx2"/>
              </a:solidFill>
              <a:latin typeface="Avenir Next LT Pro"/>
              <a:cs typeface="Arial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chemeClr val="tx2"/>
                </a:solidFill>
                <a:latin typeface="Avenir Next LT Pro"/>
                <a:cs typeface="Arial"/>
              </a:rPr>
              <a:t>Short Communication - </a:t>
            </a:r>
            <a:r>
              <a:rPr lang="en-GB" sz="4000" b="1" dirty="0">
                <a:solidFill>
                  <a:schemeClr val="tx2"/>
                </a:solidFill>
                <a:latin typeface="Avenir Next LT Pro"/>
                <a:cs typeface="Arial"/>
              </a:rPr>
              <a:t>8-minute presentation and 2 minutes Q&amp;A</a:t>
            </a:r>
            <a:endParaRPr lang="en-US" sz="4000" b="1" dirty="0">
              <a:solidFill>
                <a:schemeClr val="tx2"/>
              </a:solidFill>
              <a:latin typeface="Avenir Next LT Pro"/>
              <a:cs typeface="Arial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chemeClr val="tx2"/>
                </a:solidFill>
                <a:latin typeface="Avenir Next LT Pro"/>
                <a:cs typeface="Arial"/>
              </a:rPr>
              <a:t>Workshop - 90-minute Workshop</a:t>
            </a:r>
            <a:endParaRPr lang="en-US" sz="4000" b="1" dirty="0">
              <a:solidFill>
                <a:schemeClr val="tx2"/>
              </a:solidFill>
              <a:latin typeface="Avenir Next LT Pro" panose="020B0504020202020204" pitchFamily="34" charset="0"/>
              <a:cs typeface="Arial"/>
            </a:endParaRPr>
          </a:p>
          <a:p>
            <a:pPr marL="0" indent="0">
              <a:buNone/>
            </a:pPr>
            <a:endParaRPr lang="en-GB" sz="4000" dirty="0">
              <a:latin typeface="Avenir Next LT Pro"/>
            </a:endParaRPr>
          </a:p>
          <a:p>
            <a:pPr marL="0" indent="0">
              <a:buNone/>
            </a:pPr>
            <a:r>
              <a:rPr lang="en-GB" sz="4000" dirty="0">
                <a:latin typeface="Avenir Next LT Pro"/>
              </a:rPr>
              <a:t>When preparing your presentation, please take note of the time allocated to your presentation. </a:t>
            </a:r>
          </a:p>
          <a:p>
            <a:pPr marL="0" indent="0">
              <a:buNone/>
            </a:pPr>
            <a:r>
              <a:rPr lang="en-GB" sz="4000" dirty="0">
                <a:latin typeface="Avenir Next LT Pro"/>
              </a:rPr>
              <a:t>In general, when trying to assess how many slides you will require for a time slot, 2-2.5 slides per minute is a reliable rule of thumb. A higher number of slides will invariably result in your lecture exceeding the allotted time</a:t>
            </a:r>
            <a:endParaRPr lang="en-US" sz="4000" dirty="0">
              <a:latin typeface="Avenir Next LT Pro"/>
              <a:cs typeface="Arial"/>
            </a:endParaRPr>
          </a:p>
          <a:p>
            <a:pPr marL="0" indent="0">
              <a:buNone/>
            </a:pPr>
            <a:endParaRPr lang="en-GB" sz="4000" dirty="0">
              <a:latin typeface="Arial"/>
              <a:cs typeface="Arial"/>
            </a:endParaRPr>
          </a:p>
          <a:p>
            <a:pPr marL="0" indent="0">
              <a:buNone/>
            </a:pPr>
            <a:endParaRPr lang="en-GB" sz="4000" dirty="0">
              <a:latin typeface="Arial"/>
              <a:cs typeface="Arial"/>
            </a:endParaRPr>
          </a:p>
          <a:p>
            <a:pPr marL="0" indent="0">
              <a:buNone/>
            </a:pPr>
            <a:endParaRPr lang="en-GB" sz="4000" dirty="0">
              <a:latin typeface="Arial"/>
              <a:cs typeface="Arial"/>
            </a:endParaRPr>
          </a:p>
          <a:p>
            <a:pPr marL="0" indent="0">
              <a:buNone/>
            </a:pPr>
            <a:endParaRPr lang="en-GB" sz="4000" dirty="0">
              <a:latin typeface="Arial"/>
              <a:cs typeface="Arial"/>
            </a:endParaRPr>
          </a:p>
          <a:p>
            <a:pPr marL="0" indent="0">
              <a:buNone/>
            </a:pPr>
            <a:endParaRPr lang="en-GB" sz="4000" dirty="0">
              <a:latin typeface="Arial"/>
              <a:cs typeface="Arial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1CBDE04-8E85-AE90-1BD3-D2D2EB8A0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601" dirty="0">
                <a:latin typeface="Avenir Next LT Pro"/>
              </a:rPr>
              <a:t>Reminder session formats</a:t>
            </a:r>
            <a:br>
              <a:rPr lang="en-GB" sz="6601" dirty="0">
                <a:solidFill>
                  <a:srgbClr val="000000"/>
                </a:solidFill>
                <a:latin typeface="Avenir Next LT Pro"/>
              </a:rPr>
            </a:b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04846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CBCF8-17C7-6924-8AE5-147906B45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1" b="1">
                <a:latin typeface="Avenir Next LT Pro"/>
              </a:rPr>
              <a:t>PowerPoint Presentation Guidelines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22123-B1B6-64DF-E50D-32221400F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567" y="2011680"/>
            <a:ext cx="23115599" cy="9937420"/>
          </a:xfrm>
        </p:spPr>
        <p:txBody>
          <a:bodyPr vert="horz" lIns="0" tIns="0" rIns="0" bIns="0" rtlCol="0" anchor="t">
            <a:noAutofit/>
          </a:bodyPr>
          <a:lstStyle/>
          <a:p>
            <a:pPr marL="456545" indent="-456545"/>
            <a:r>
              <a:rPr lang="en-US" sz="4000" b="1">
                <a:solidFill>
                  <a:srgbClr val="465678"/>
                </a:solidFill>
                <a:latin typeface="Avenir Next LT Pro" panose="020B0504020202020204" pitchFamily="34" charset="0"/>
                <a:cs typeface="Arial"/>
              </a:rPr>
              <a:t>Format</a:t>
            </a:r>
          </a:p>
          <a:p>
            <a:pPr marL="1370859" lvl="1" indent="-456545"/>
            <a:r>
              <a:rPr lang="en-US" sz="3200">
                <a:latin typeface="Avenir Next LT Pro" panose="020B0504020202020204" pitchFamily="34" charset="0"/>
                <a:cs typeface="Arial"/>
              </a:rPr>
              <a:t>Speakers are kindly requested to use the latest version of Microsoft PowerPoint (*.pptx). </a:t>
            </a:r>
          </a:p>
          <a:p>
            <a:pPr marL="1370859" lvl="1" indent="-456545"/>
            <a:r>
              <a:rPr lang="en-US" sz="3200" u="sng">
                <a:latin typeface="Avenir Next LT Pro" panose="020B0504020202020204" pitchFamily="34" charset="0"/>
                <a:cs typeface="Arial"/>
              </a:rPr>
              <a:t>For Mac-Users:</a:t>
            </a:r>
            <a:r>
              <a:rPr lang="en-US" sz="3200">
                <a:latin typeface="Avenir Next LT Pro" panose="020B0504020202020204" pitchFamily="34" charset="0"/>
                <a:cs typeface="Arial"/>
              </a:rPr>
              <a:t> Export your presentation to PowerPoint for Mac, or export it into a PDF (if no animations needed). Be aware of the need to edit/reformat the presentation fonts, images and charts especially when exporting to PowerPoint for Mac. </a:t>
            </a:r>
          </a:p>
          <a:p>
            <a:pPr marL="1370859" lvl="1" indent="-456545"/>
            <a:r>
              <a:rPr lang="en-US" sz="3200">
                <a:latin typeface="Avenir Next LT Pro" panose="020B0504020202020204" pitchFamily="34" charset="0"/>
                <a:cs typeface="Arial"/>
              </a:rPr>
              <a:t>The use of the PPT template is mandatory.</a:t>
            </a:r>
          </a:p>
          <a:p>
            <a:pPr marL="1370859" lvl="1" indent="-456545"/>
            <a:r>
              <a:rPr lang="en-US" sz="3200">
                <a:latin typeface="Avenir Next LT Pro" panose="020B0504020202020204" pitchFamily="34" charset="0"/>
                <a:cs typeface="Arial"/>
              </a:rPr>
              <a:t>Presentations must be designed in 16:9 format.</a:t>
            </a:r>
          </a:p>
          <a:p>
            <a:pPr marL="1370859" lvl="1" indent="-456545"/>
            <a:r>
              <a:rPr lang="en-GB" sz="3200"/>
              <a:t>The size of any given presentation should not exceed 500 MB.</a:t>
            </a:r>
          </a:p>
          <a:p>
            <a:pPr marL="456545" indent="-456545"/>
            <a:r>
              <a:rPr lang="en-US" sz="4000" b="1">
                <a:solidFill>
                  <a:srgbClr val="465678"/>
                </a:solidFill>
                <a:latin typeface="Avenir Next LT Pro" panose="020B0504020202020204" pitchFamily="34" charset="0"/>
                <a:cs typeface="Arial"/>
              </a:rPr>
              <a:t>Font</a:t>
            </a:r>
          </a:p>
          <a:p>
            <a:pPr marL="1370859" lvl="1" indent="-456545"/>
            <a:r>
              <a:rPr lang="en-US" sz="3200">
                <a:latin typeface="Avenir Next LT Pro" panose="020B0504020202020204" pitchFamily="34" charset="0"/>
                <a:cs typeface="Arial"/>
              </a:rPr>
              <a:t>Only fonts which are included in the basic installation of MS-Windows will be available (English version of Windows). Use of other fonts not included in Windows can cause the wrong layout/style of your presentation. </a:t>
            </a:r>
          </a:p>
          <a:p>
            <a:pPr marL="1370859" lvl="1" indent="-456545"/>
            <a:r>
              <a:rPr lang="en-GB" sz="3200">
                <a:latin typeface="Avenir Next LT Pro" panose="020B0504020202020204" pitchFamily="34" charset="0"/>
                <a:cs typeface="Arial"/>
              </a:rPr>
              <a:t>Minimum recommended font size for easy viewing is 20 pt.</a:t>
            </a:r>
          </a:p>
          <a:p>
            <a:pPr marL="456545" indent="-456545"/>
            <a:r>
              <a:rPr lang="en-GB" sz="4000" b="1">
                <a:solidFill>
                  <a:srgbClr val="465678"/>
                </a:solidFill>
                <a:latin typeface="Avenir Next LT Pro" panose="020B0504020202020204" pitchFamily="34" charset="0"/>
                <a:cs typeface="Arial"/>
              </a:rPr>
              <a:t>Deadline for submission</a:t>
            </a:r>
          </a:p>
          <a:p>
            <a:pPr marL="1370859" lvl="1" indent="-456545"/>
            <a:r>
              <a:rPr lang="en-US" sz="3200">
                <a:latin typeface="Avenir Next LT Pro" panose="020B0504020202020204" pitchFamily="34" charset="0"/>
                <a:cs typeface="Arial"/>
              </a:rPr>
              <a:t>All presentations must be uploaded in the Online Speaker Module before </a:t>
            </a:r>
            <a:r>
              <a:rPr lang="en-US" sz="3200" b="1">
                <a:latin typeface="Avenir Next LT Pro" panose="020B0504020202020204" pitchFamily="34" charset="0"/>
                <a:cs typeface="Arial"/>
              </a:rPr>
              <a:t>10 June</a:t>
            </a:r>
            <a:r>
              <a:rPr lang="en-US" sz="3200">
                <a:latin typeface="Avenir Next LT Pro" panose="020B0504020202020204" pitchFamily="34" charset="0"/>
                <a:cs typeface="Arial"/>
              </a:rPr>
              <a:t>, and tested in the Speaker Ready Room on-site 3 hours in advance of your session. </a:t>
            </a:r>
          </a:p>
          <a:p>
            <a:pPr marL="1370859" lvl="1" indent="-456545"/>
            <a:r>
              <a:rPr lang="en-US" sz="3200">
                <a:latin typeface="Avenir Next LT Pro" panose="020B0504020202020204" pitchFamily="34" charset="0"/>
                <a:cs typeface="Arial"/>
              </a:rPr>
              <a:t>For sessions submitted in the Speaker Ready Room, your content will be copied automatically to the correct room. Preferred transfer method for downloading presentations onsite is either USB-Memory (Stick) or hard drive. </a:t>
            </a:r>
            <a:r>
              <a:rPr lang="en-GB" sz="3200">
                <a:latin typeface="Avenir Next LT Pro" panose="020B0504020202020204" pitchFamily="34" charset="0"/>
                <a:cs typeface="Arial"/>
              </a:rPr>
              <a:t>Presentation files will be stored alphabetically by speaker name and do not reflect the speaker presentation order.</a:t>
            </a:r>
            <a:endParaRPr lang="en-US" sz="3200">
              <a:latin typeface="Avenir Next LT Pro" panose="020B0504020202020204" pitchFamily="34" charset="0"/>
              <a:cs typeface="Arial"/>
            </a:endParaRPr>
          </a:p>
          <a:p>
            <a:pPr marL="0" indent="0">
              <a:buNone/>
            </a:pPr>
            <a:endParaRPr lang="en-US" sz="4000">
              <a:solidFill>
                <a:srgbClr val="808080"/>
              </a:solidFill>
              <a:latin typeface="Avenir Next LT Pro" panose="020B0504020202020204" pitchFamily="34" charset="0"/>
              <a:cs typeface="Arial"/>
            </a:endParaRPr>
          </a:p>
          <a:p>
            <a:pPr marL="456545" indent="-456545"/>
            <a:endParaRPr lang="en-US" sz="4000">
              <a:solidFill>
                <a:srgbClr val="808080"/>
              </a:solidFill>
              <a:latin typeface="Avenir Next LT Pro" panose="020B0504020202020204" pitchFamily="34" charset="0"/>
              <a:cs typeface="Arial"/>
            </a:endParaRPr>
          </a:p>
          <a:p>
            <a:pPr marL="456545" indent="-456545"/>
            <a:endParaRPr lang="en-US" sz="4000">
              <a:solidFill>
                <a:srgbClr val="808080"/>
              </a:solidFill>
              <a:latin typeface="Avenir Next LT Pro" panose="020B0504020202020204" pitchFamily="34" charset="0"/>
              <a:cs typeface="Arial"/>
            </a:endParaRPr>
          </a:p>
          <a:p>
            <a:pPr marL="456545" indent="-456545"/>
            <a:endParaRPr lang="en-US" sz="4000">
              <a:solidFill>
                <a:srgbClr val="808080"/>
              </a:solidFill>
              <a:latin typeface="Avenir Next LT Pro" panose="020B0504020202020204" pitchFamily="34" charset="0"/>
              <a:cs typeface="Arial"/>
            </a:endParaRPr>
          </a:p>
          <a:p>
            <a:pPr marL="456545" indent="-456545"/>
            <a:endParaRPr lang="en-US">
              <a:solidFill>
                <a:srgbClr val="000000"/>
              </a:solidFill>
              <a:latin typeface="Avenir Next LT Pro" panose="020B0504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8177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CBCF8-17C7-6924-8AE5-147906B45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1" b="1">
                <a:latin typeface="Avenir Next LT Pro"/>
              </a:rPr>
              <a:t>PowerPoint Presentation</a:t>
            </a:r>
            <a:endParaRPr lang="en-US" sz="6601">
              <a:solidFill>
                <a:srgbClr val="000000"/>
              </a:solidFill>
              <a:latin typeface="Avenir Next LT Pro"/>
            </a:endParaRPr>
          </a:p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22123-B1B6-64DF-E50D-32221400F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567" y="2842954"/>
            <a:ext cx="23115599" cy="9106147"/>
          </a:xfrm>
        </p:spPr>
        <p:txBody>
          <a:bodyPr vert="horz" lIns="0" tIns="0" rIns="0" bIns="0" rtlCol="0" anchor="t">
            <a:noAutofit/>
          </a:bodyPr>
          <a:lstStyle/>
          <a:p>
            <a:pPr marL="456545" indent="-456545"/>
            <a:r>
              <a:rPr lang="en-US" sz="4000" b="1">
                <a:solidFill>
                  <a:srgbClr val="465678"/>
                </a:solidFill>
                <a:latin typeface="Avenir Next LT Pro" panose="020B0504020202020204" pitchFamily="34" charset="0"/>
                <a:cs typeface="Arial"/>
              </a:rPr>
              <a:t>Images and videos</a:t>
            </a:r>
          </a:p>
          <a:p>
            <a:pPr marL="1370859" lvl="1" indent="-456545"/>
            <a:r>
              <a:rPr lang="en-GB" sz="3200">
                <a:latin typeface="Avenir Next LT Pro" panose="020B0504020202020204" pitchFamily="34" charset="0"/>
                <a:cs typeface="Arial"/>
              </a:rPr>
              <a:t>Images can be powerful if they are relevant and illustrate or compliment your content. </a:t>
            </a:r>
          </a:p>
          <a:p>
            <a:pPr marL="1370330" lvl="1" indent="-455930"/>
            <a:r>
              <a:rPr lang="en-US" sz="3200">
                <a:latin typeface="Avenir Next LT Pro"/>
                <a:cs typeface="Arial"/>
              </a:rPr>
              <a:t>JPG, GIF, BMP compressed images are the preferred file format for inserted images (other types of extensions will be accepted as well, provided that they are </a:t>
            </a:r>
            <a:r>
              <a:rPr lang="en-US" sz="3200" err="1">
                <a:latin typeface="Avenir Next LT Pro"/>
                <a:cs typeface="Arial"/>
              </a:rPr>
              <a:t>recognised</a:t>
            </a:r>
            <a:r>
              <a:rPr lang="en-US" sz="3200">
                <a:latin typeface="Avenir Next LT Pro"/>
                <a:cs typeface="Arial"/>
              </a:rPr>
              <a:t> by PowerPoint). </a:t>
            </a:r>
            <a:r>
              <a:rPr lang="en-GB" sz="3200">
                <a:latin typeface="Avenir Next LT Pro"/>
                <a:cs typeface="Arial"/>
              </a:rPr>
              <a:t>Only use high quality, royalty free (or cited) images. </a:t>
            </a:r>
            <a:endParaRPr lang="en-US" sz="3200">
              <a:latin typeface="Avenir Next LT Pro"/>
              <a:cs typeface="Arial"/>
            </a:endParaRPr>
          </a:p>
          <a:p>
            <a:pPr marL="1370330" lvl="1" indent="-455930"/>
            <a:r>
              <a:rPr lang="en-US" sz="3200">
                <a:latin typeface="Avenir Next LT Pro" panose="020B0504020202020204" pitchFamily="34" charset="0"/>
                <a:cs typeface="Arial"/>
              </a:rPr>
              <a:t>The videos included in the presentation must have one of the following extensions: .avi, .mpeg, .mov, .</a:t>
            </a:r>
            <a:r>
              <a:rPr lang="en-US" sz="3200" err="1">
                <a:latin typeface="Avenir Next LT Pro" panose="020B0504020202020204" pitchFamily="34" charset="0"/>
                <a:cs typeface="Arial"/>
              </a:rPr>
              <a:t>wmv</a:t>
            </a:r>
            <a:r>
              <a:rPr lang="en-US" sz="3200">
                <a:latin typeface="Avenir Next LT Pro" panose="020B0504020202020204" pitchFamily="34" charset="0"/>
                <a:cs typeface="Arial"/>
              </a:rPr>
              <a:t>. </a:t>
            </a:r>
          </a:p>
          <a:p>
            <a:pPr marL="456545" indent="-456545"/>
            <a:r>
              <a:rPr lang="en-GB" sz="4000" b="1">
                <a:solidFill>
                  <a:srgbClr val="465678"/>
                </a:solidFill>
                <a:latin typeface="Avenir Next LT Pro" panose="020B0504020202020204" pitchFamily="34" charset="0"/>
                <a:cs typeface="Arial"/>
              </a:rPr>
              <a:t>Text</a:t>
            </a:r>
          </a:p>
          <a:p>
            <a:pPr marL="1370859" lvl="1" indent="-456545"/>
            <a:r>
              <a:rPr lang="en-GB" sz="3200">
                <a:latin typeface="Avenir Next LT Pro" panose="020B0504020202020204" pitchFamily="34" charset="0"/>
                <a:cs typeface="Arial"/>
              </a:rPr>
              <a:t>Text should be concise and to the point, key facts should be highlighted. No more than five text lines should be used per slide. </a:t>
            </a:r>
          </a:p>
          <a:p>
            <a:pPr marL="1370859" lvl="1" indent="-456545"/>
            <a:r>
              <a:rPr lang="en-GB" sz="3200">
                <a:latin typeface="Avenir Next LT Pro" panose="020B0504020202020204" pitchFamily="34" charset="0"/>
                <a:cs typeface="Arial"/>
              </a:rPr>
              <a:t>Keep your slides clean: avoid to add too much information, especially graphs and experimental data on one single slide. </a:t>
            </a:r>
          </a:p>
          <a:p>
            <a:pPr marL="0" indent="0">
              <a:buNone/>
            </a:pPr>
            <a:endParaRPr lang="en-US" sz="4000">
              <a:solidFill>
                <a:srgbClr val="000000"/>
              </a:solidFill>
              <a:latin typeface="Avenir Next LT Pro" panose="020B0504020202020204" pitchFamily="34" charset="0"/>
              <a:cs typeface="Arial"/>
            </a:endParaRPr>
          </a:p>
          <a:p>
            <a:pPr marL="0" indent="0">
              <a:buNone/>
            </a:pPr>
            <a:r>
              <a:rPr lang="en-US" sz="4000">
                <a:solidFill>
                  <a:srgbClr val="000000"/>
                </a:solidFill>
                <a:latin typeface="Avenir Next LT Pro"/>
                <a:cs typeface="Arial"/>
              </a:rPr>
              <a:t>For any questions related to presentations, please reach out to </a:t>
            </a:r>
            <a:r>
              <a:rPr lang="en-US" sz="4000">
                <a:solidFill>
                  <a:srgbClr val="000000"/>
                </a:solidFill>
                <a:latin typeface="Avenir Next LT Pro"/>
                <a:cs typeface="Arial"/>
                <a:hlinkClick r:id="rId2"/>
              </a:rPr>
              <a:t>abstracts@sesamsociety.org</a:t>
            </a:r>
            <a:r>
              <a:rPr lang="en-US" sz="4000">
                <a:solidFill>
                  <a:srgbClr val="000000"/>
                </a:solidFill>
                <a:latin typeface="Avenir Next LT Pro"/>
                <a:cs typeface="Arial"/>
              </a:rPr>
              <a:t> </a:t>
            </a:r>
            <a:endParaRPr lang="en-US" sz="4000">
              <a:latin typeface="Avenir Next LT Pro"/>
            </a:endParaRPr>
          </a:p>
          <a:p>
            <a:pPr marL="456545" indent="-456545"/>
            <a:endParaRPr lang="en-US" sz="4000">
              <a:latin typeface="Avenir Next LT Pro" panose="020B0504020202020204" pitchFamily="34" charset="0"/>
              <a:cs typeface="Arial"/>
            </a:endParaRPr>
          </a:p>
          <a:p>
            <a:pPr marL="456545" indent="-456545"/>
            <a:endParaRPr lang="en-US" sz="4000">
              <a:latin typeface="Avenir Next LT Pro" panose="020B0504020202020204" pitchFamily="34" charset="0"/>
              <a:cs typeface="Arial"/>
            </a:endParaRPr>
          </a:p>
          <a:p>
            <a:pPr marL="456545" indent="-456545"/>
            <a:endParaRPr lang="en-US" sz="4000">
              <a:solidFill>
                <a:srgbClr val="808080"/>
              </a:solidFill>
              <a:latin typeface="Avenir Next LT Pro" panose="020B0504020202020204" pitchFamily="34" charset="0"/>
              <a:cs typeface="Arial"/>
            </a:endParaRPr>
          </a:p>
          <a:p>
            <a:pPr marL="456545" indent="-456545"/>
            <a:endParaRPr lang="en-US" sz="4000">
              <a:solidFill>
                <a:srgbClr val="808080"/>
              </a:solidFill>
              <a:latin typeface="Arial"/>
              <a:cs typeface="Arial"/>
            </a:endParaRPr>
          </a:p>
          <a:p>
            <a:pPr marL="456545" indent="-456545"/>
            <a:endParaRPr lang="en-US" sz="4000">
              <a:solidFill>
                <a:srgbClr val="808080"/>
              </a:solidFill>
              <a:latin typeface="Arial"/>
              <a:cs typeface="Arial"/>
            </a:endParaRPr>
          </a:p>
          <a:p>
            <a:pPr marL="456545" indent="-456545"/>
            <a:endParaRPr lang="en-US" sz="4000">
              <a:solidFill>
                <a:srgbClr val="808080"/>
              </a:solidFill>
              <a:latin typeface="Arial"/>
              <a:cs typeface="Arial"/>
            </a:endParaRPr>
          </a:p>
          <a:p>
            <a:pPr marL="456545" indent="-456545"/>
            <a:endParaRPr lang="en-US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1501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2114B-D0F0-AC4E-28A0-B2F45C24C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6B451-CEF9-2F85-51A4-DE2CFA515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1" b="1">
                <a:latin typeface="Avenir Next LT Pro"/>
              </a:rPr>
              <a:t>Conflict of interests</a:t>
            </a:r>
            <a:endParaRPr lang="en-US" sz="6601">
              <a:solidFill>
                <a:srgbClr val="000000"/>
              </a:solidFill>
              <a:latin typeface="Avenir Next LT Pro"/>
            </a:endParaRPr>
          </a:p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F15DE-084E-510A-3453-EAAAC8246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567" y="2187327"/>
            <a:ext cx="23115599" cy="3061329"/>
          </a:xfrm>
        </p:spPr>
        <p:txBody>
          <a:bodyPr vert="horz" lIns="0" tIns="0" rIns="0" bIns="0" rtlCol="0" anchor="t">
            <a:noAutofit/>
          </a:bodyPr>
          <a:lstStyle/>
          <a:p>
            <a:pPr marL="456545" indent="-456545"/>
            <a:r>
              <a:rPr lang="en-GB" sz="4000">
                <a:latin typeface="Avenir Next LT Pro" panose="020B0504020202020204" pitchFamily="34" charset="0"/>
                <a:cs typeface="Arial"/>
              </a:rPr>
              <a:t>Presenters must declare any conflict of interests within their PowerPoint Presentation at the Annual Meeting.</a:t>
            </a:r>
          </a:p>
          <a:p>
            <a:pPr marL="456545" indent="-456545"/>
            <a:r>
              <a:rPr lang="en-GB" sz="4000">
                <a:latin typeface="Avenir Next LT Pro" panose="020B0504020202020204" pitchFamily="34" charset="0"/>
                <a:cs typeface="Arial"/>
              </a:rPr>
              <a:t>For example: the authors declare the following potential conflicts of interest with xxx (for example collaborations with industry or funding sources). </a:t>
            </a:r>
          </a:p>
          <a:p>
            <a:pPr marL="0" indent="0">
              <a:buNone/>
            </a:pPr>
            <a:endParaRPr lang="en-GB" sz="4000">
              <a:latin typeface="Arial"/>
              <a:cs typeface="Arial"/>
            </a:endParaRPr>
          </a:p>
          <a:p>
            <a:pPr marL="0" indent="0">
              <a:buNone/>
            </a:pPr>
            <a:endParaRPr lang="en-GB" sz="4000">
              <a:latin typeface="Arial"/>
              <a:cs typeface="Arial"/>
            </a:endParaRPr>
          </a:p>
          <a:p>
            <a:pPr marL="0" indent="0">
              <a:buNone/>
            </a:pPr>
            <a:endParaRPr lang="en-GB" sz="4000">
              <a:latin typeface="Arial"/>
              <a:cs typeface="Arial"/>
            </a:endParaRPr>
          </a:p>
          <a:p>
            <a:pPr marL="0" indent="0">
              <a:buNone/>
            </a:pPr>
            <a:endParaRPr lang="en-GB" sz="4000">
              <a:latin typeface="Arial"/>
              <a:cs typeface="Arial"/>
            </a:endParaRPr>
          </a:p>
          <a:p>
            <a:pPr marL="0" indent="0">
              <a:buNone/>
            </a:pPr>
            <a:endParaRPr lang="en-GB" sz="4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2562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465678"/>
      </a:dk2>
      <a:lt2>
        <a:srgbClr val="E7E6E6"/>
      </a:lt2>
      <a:accent1>
        <a:srgbClr val="85CCF2"/>
      </a:accent1>
      <a:accent2>
        <a:srgbClr val="FBE70F"/>
      </a:accent2>
      <a:accent3>
        <a:srgbClr val="465678"/>
      </a:accent3>
      <a:accent4>
        <a:srgbClr val="455678"/>
      </a:accent4>
      <a:accent5>
        <a:srgbClr val="455678"/>
      </a:accent5>
      <a:accent6>
        <a:srgbClr val="455678"/>
      </a:accent6>
      <a:hlink>
        <a:srgbClr val="0F3FA6"/>
      </a:hlink>
      <a:folHlink>
        <a:srgbClr val="545A67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4937c59-2060-4208-b0bb-739854607b47">
      <Terms xmlns="http://schemas.microsoft.com/office/infopath/2007/PartnerControls"/>
    </lcf76f155ced4ddcb4097134ff3c332f>
    <TaxCatchAll xmlns="4c156519-14d0-4410-89b8-64a4a6ec9db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37C19B6AE3964598C798DA228CC83A" ma:contentTypeVersion="12" ma:contentTypeDescription="Create a new document." ma:contentTypeScope="" ma:versionID="19b94dd91fe6e6d0f1d54d1271226bf2">
  <xsd:schema xmlns:xsd="http://www.w3.org/2001/XMLSchema" xmlns:xs="http://www.w3.org/2001/XMLSchema" xmlns:p="http://schemas.microsoft.com/office/2006/metadata/properties" xmlns:ns2="f4937c59-2060-4208-b0bb-739854607b47" xmlns:ns3="4c156519-14d0-4410-89b8-64a4a6ec9dbf" targetNamespace="http://schemas.microsoft.com/office/2006/metadata/properties" ma:root="true" ma:fieldsID="9dcfd9bc58bcef6fb13186365d46f9eb" ns2:_="" ns3:_="">
    <xsd:import namespace="f4937c59-2060-4208-b0bb-739854607b47"/>
    <xsd:import namespace="4c156519-14d0-4410-89b8-64a4a6ec9d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937c59-2060-4208-b0bb-739854607b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06aaa40-c663-4506-a8f2-94edda6b6d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156519-14d0-4410-89b8-64a4a6ec9db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5272f1a-13f6-4d25-b98b-62d833dc90ca}" ma:internalName="TaxCatchAll" ma:showField="CatchAllData" ma:web="4c156519-14d0-4410-89b8-64a4a6ec9d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82C34C-367E-446A-B0F0-447C24B57C25}">
  <ds:schemaRefs>
    <ds:schemaRef ds:uri="4c156519-14d0-4410-89b8-64a4a6ec9dbf"/>
    <ds:schemaRef ds:uri="d690e760-475a-45b7-a891-e0408ba20f04"/>
    <ds:schemaRef ds:uri="f1ef2817-80e6-4b53-a8a0-7b83c7a0c892"/>
    <ds:schemaRef ds:uri="f4937c59-2060-4208-b0bb-739854607b4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5842937-D5A4-4C4E-9CD3-722104BF3ECB}">
  <ds:schemaRefs>
    <ds:schemaRef ds:uri="4c156519-14d0-4410-89b8-64a4a6ec9dbf"/>
    <ds:schemaRef ds:uri="f4937c59-2060-4208-b0bb-739854607b4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C066E8C-5D47-4F02-B4D9-1F36ACCA475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d026bb9f-849e-4520-adf3-36adc211bebd}" enabled="1" method="Privileged" siteId="{ac144e41-8001-48f0-9e1c-170716ed06b6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576</Words>
  <Application>Microsoft Office PowerPoint</Application>
  <PresentationFormat>Custom</PresentationFormat>
  <Paragraphs>79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Avenir Next LT Pro</vt:lpstr>
      <vt:lpstr>Arial</vt:lpstr>
      <vt:lpstr>Aptos</vt:lpstr>
      <vt:lpstr>Avenir Next LT Pro Demi</vt:lpstr>
      <vt:lpstr>Wingdings</vt:lpstr>
      <vt:lpstr>Office Theme</vt:lpstr>
      <vt:lpstr>PowerPoint Presentation</vt:lpstr>
      <vt:lpstr>PowerPoint Presentation</vt:lpstr>
      <vt:lpstr>Reminder session formats </vt:lpstr>
      <vt:lpstr>PowerPoint Presentation Guidelines</vt:lpstr>
      <vt:lpstr>PowerPoint Presentation </vt:lpstr>
      <vt:lpstr>Conflict of interests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Gill</dc:creator>
  <cp:lastModifiedBy>Irina Balland</cp:lastModifiedBy>
  <cp:revision>1</cp:revision>
  <dcterms:created xsi:type="dcterms:W3CDTF">2021-12-07T16:11:10Z</dcterms:created>
  <dcterms:modified xsi:type="dcterms:W3CDTF">2026-04-22T14:41:24Z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0x0101004337C19B6AE3964598C798DA228CC83A</vt:lpwstr>
  </property>
  <property fmtid="{D5CDD505-2E9C-101B-9397-08002B2CF9AE}" pid="3" name="MediaServiceImageTags">
    <vt:lpwstr/>
  </property>
</Properties>
</file>